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01" r:id="rId1"/>
  </p:sldMasterIdLst>
  <p:notesMasterIdLst>
    <p:notesMasterId r:id="rId32"/>
  </p:notesMasterIdLst>
  <p:sldIdLst>
    <p:sldId id="256" r:id="rId2"/>
    <p:sldId id="282" r:id="rId3"/>
    <p:sldId id="286" r:id="rId4"/>
    <p:sldId id="294" r:id="rId5"/>
    <p:sldId id="287" r:id="rId6"/>
    <p:sldId id="288" r:id="rId7"/>
    <p:sldId id="279" r:id="rId8"/>
    <p:sldId id="289" r:id="rId9"/>
    <p:sldId id="298" r:id="rId10"/>
    <p:sldId id="314" r:id="rId11"/>
    <p:sldId id="299" r:id="rId12"/>
    <p:sldId id="308" r:id="rId13"/>
    <p:sldId id="309" r:id="rId14"/>
    <p:sldId id="306" r:id="rId15"/>
    <p:sldId id="307" r:id="rId16"/>
    <p:sldId id="305" r:id="rId17"/>
    <p:sldId id="293" r:id="rId18"/>
    <p:sldId id="297" r:id="rId19"/>
    <p:sldId id="302" r:id="rId20"/>
    <p:sldId id="303" r:id="rId21"/>
    <p:sldId id="304" r:id="rId22"/>
    <p:sldId id="291" r:id="rId23"/>
    <p:sldId id="313" r:id="rId24"/>
    <p:sldId id="296" r:id="rId25"/>
    <p:sldId id="292" r:id="rId26"/>
    <p:sldId id="312" r:id="rId27"/>
    <p:sldId id="311" r:id="rId28"/>
    <p:sldId id="280" r:id="rId29"/>
    <p:sldId id="290" r:id="rId30"/>
    <p:sldId id="310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603" autoAdjust="0"/>
  </p:normalViewPr>
  <p:slideViewPr>
    <p:cSldViewPr snapToGrid="0" showGuides="1">
      <p:cViewPr varScale="1">
        <p:scale>
          <a:sx n="66" d="100"/>
          <a:sy n="66" d="100"/>
        </p:scale>
        <p:origin x="1210" y="53"/>
      </p:cViewPr>
      <p:guideLst>
        <p:guide orient="horz" pos="2160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59ECA2-D989-4081-AFFA-A7C746C4B2E1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2CBE9F-4FBF-4CF9-821C-EF8728FE1471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Color Image</a:t>
          </a:r>
          <a:endParaRPr lang="en-US" dirty="0"/>
        </a:p>
      </dgm:t>
    </dgm:pt>
    <dgm:pt modelId="{B7270C83-6335-480F-B97F-A01388293B3B}" type="parTrans" cxnId="{A0192488-D648-47FE-A0DC-C38F4A65B6F8}">
      <dgm:prSet/>
      <dgm:spPr/>
      <dgm:t>
        <a:bodyPr/>
        <a:lstStyle/>
        <a:p>
          <a:endParaRPr lang="en-US"/>
        </a:p>
      </dgm:t>
    </dgm:pt>
    <dgm:pt modelId="{905B4716-78C0-4E92-99B9-8442E7CF3717}" type="sibTrans" cxnId="{A0192488-D648-47FE-A0DC-C38F4A65B6F8}">
      <dgm:prSet/>
      <dgm:spPr/>
      <dgm:t>
        <a:bodyPr/>
        <a:lstStyle/>
        <a:p>
          <a:endParaRPr lang="en-US"/>
        </a:p>
      </dgm:t>
    </dgm:pt>
    <dgm:pt modelId="{2B86352C-76AA-468B-9AFB-C5000153D438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Segmented Image</a:t>
          </a:r>
          <a:endParaRPr lang="en-US" dirty="0"/>
        </a:p>
      </dgm:t>
    </dgm:pt>
    <dgm:pt modelId="{6592EA5D-C8B7-49DC-B08E-F187CEB70425}" type="parTrans" cxnId="{11A0AA6E-A95E-4BFD-AF71-E29D0748816D}">
      <dgm:prSet/>
      <dgm:spPr/>
      <dgm:t>
        <a:bodyPr/>
        <a:lstStyle/>
        <a:p>
          <a:endParaRPr lang="en-US"/>
        </a:p>
      </dgm:t>
    </dgm:pt>
    <dgm:pt modelId="{576D3C68-36D2-4EBA-B04B-3EED5C791DFA}" type="sibTrans" cxnId="{11A0AA6E-A95E-4BFD-AF71-E29D0748816D}">
      <dgm:prSet/>
      <dgm:spPr/>
      <dgm:t>
        <a:bodyPr/>
        <a:lstStyle/>
        <a:p>
          <a:endParaRPr lang="en-US"/>
        </a:p>
      </dgm:t>
    </dgm:pt>
    <dgm:pt modelId="{96DEC636-7202-4224-A8F8-06E79CC0FF15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Object Shape</a:t>
          </a:r>
          <a:endParaRPr lang="en-US" dirty="0"/>
        </a:p>
      </dgm:t>
    </dgm:pt>
    <dgm:pt modelId="{AE8E449B-6BF1-44E2-A18F-2E3E36DF91FB}" type="parTrans" cxnId="{425858D6-3359-44A4-AC12-0BE01994D41A}">
      <dgm:prSet/>
      <dgm:spPr/>
      <dgm:t>
        <a:bodyPr/>
        <a:lstStyle/>
        <a:p>
          <a:endParaRPr lang="en-US"/>
        </a:p>
      </dgm:t>
    </dgm:pt>
    <dgm:pt modelId="{CEB64311-2363-43AC-BF06-7617BF772F99}" type="sibTrans" cxnId="{425858D6-3359-44A4-AC12-0BE01994D41A}">
      <dgm:prSet/>
      <dgm:spPr/>
      <dgm:t>
        <a:bodyPr/>
        <a:lstStyle/>
        <a:p>
          <a:endParaRPr lang="en-US"/>
        </a:p>
      </dgm:t>
    </dgm:pt>
    <dgm:pt modelId="{47260B31-9B07-4C82-AD97-E4EB5F8E319B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Sign classification</a:t>
          </a:r>
          <a:endParaRPr lang="en-US" dirty="0"/>
        </a:p>
      </dgm:t>
    </dgm:pt>
    <dgm:pt modelId="{583019A1-2E4C-4243-8FA8-0D185CA0E955}" type="parTrans" cxnId="{AE3AD21E-67A7-4055-B337-15F2D572B855}">
      <dgm:prSet/>
      <dgm:spPr/>
      <dgm:t>
        <a:bodyPr/>
        <a:lstStyle/>
        <a:p>
          <a:endParaRPr lang="en-US"/>
        </a:p>
      </dgm:t>
    </dgm:pt>
    <dgm:pt modelId="{949FC7D2-931A-40F1-BADB-575BC4147184}" type="sibTrans" cxnId="{AE3AD21E-67A7-4055-B337-15F2D572B855}">
      <dgm:prSet/>
      <dgm:spPr/>
      <dgm:t>
        <a:bodyPr/>
        <a:lstStyle/>
        <a:p>
          <a:endParaRPr lang="en-US"/>
        </a:p>
      </dgm:t>
    </dgm:pt>
    <dgm:pt modelId="{AC95C30C-E933-4D4B-80C2-AC12F095E128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Angle detection</a:t>
          </a:r>
          <a:endParaRPr lang="en-US" dirty="0"/>
        </a:p>
      </dgm:t>
    </dgm:pt>
    <dgm:pt modelId="{49E25B45-2459-4120-8ED8-35FE3EE3E344}" type="parTrans" cxnId="{73078D27-EA1E-4684-876F-3420A08888BD}">
      <dgm:prSet/>
      <dgm:spPr/>
      <dgm:t>
        <a:bodyPr/>
        <a:lstStyle/>
        <a:p>
          <a:endParaRPr lang="en-US"/>
        </a:p>
      </dgm:t>
    </dgm:pt>
    <dgm:pt modelId="{D850CD24-3A14-4B86-8DE9-52BFF3E85DCD}" type="sibTrans" cxnId="{73078D27-EA1E-4684-876F-3420A08888BD}">
      <dgm:prSet/>
      <dgm:spPr/>
      <dgm:t>
        <a:bodyPr/>
        <a:lstStyle/>
        <a:p>
          <a:endParaRPr lang="en-US"/>
        </a:p>
      </dgm:t>
    </dgm:pt>
    <dgm:pt modelId="{38F9CCF3-EABF-4836-B503-EEB1BDA5EEBD}" type="pres">
      <dgm:prSet presAssocID="{F459ECA2-D989-4081-AFFA-A7C746C4B2E1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E38DBB9-B2A3-436B-AB5D-F870B8301EF8}" type="pres">
      <dgm:prSet presAssocID="{F22CBE9F-4FBF-4CF9-821C-EF8728FE1471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0B38D3-5D25-4975-B53E-16AEDF82CF67}" type="pres">
      <dgm:prSet presAssocID="{905B4716-78C0-4E92-99B9-8442E7CF371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2B00EB7E-9052-4412-A59D-C9F21DE0C8AC}" type="pres">
      <dgm:prSet presAssocID="{905B4716-78C0-4E92-99B9-8442E7CF371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9A639439-ED93-4AA2-A42E-DAB42E3340F5}" type="pres">
      <dgm:prSet presAssocID="{2B86352C-76AA-468B-9AFB-C5000153D438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492AAE-A5B6-4A79-83E0-4CB62B70691E}" type="pres">
      <dgm:prSet presAssocID="{576D3C68-36D2-4EBA-B04B-3EED5C791D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4236CE6A-638B-4C98-983A-88E8814AB8C6}" type="pres">
      <dgm:prSet presAssocID="{576D3C68-36D2-4EBA-B04B-3EED5C791D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EBB2D0A9-5141-4D4A-B4D4-13B153199B18}" type="pres">
      <dgm:prSet presAssocID="{96DEC636-7202-4224-A8F8-06E79CC0FF15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F36A39-5515-4191-8C72-B7AEA30DD935}" type="pres">
      <dgm:prSet presAssocID="{CEB64311-2363-43AC-BF06-7617BF772F99}" presName="sibTrans" presStyleLbl="sibTrans2D1" presStyleIdx="2" presStyleCnt="4"/>
      <dgm:spPr/>
      <dgm:t>
        <a:bodyPr/>
        <a:lstStyle/>
        <a:p>
          <a:endParaRPr lang="en-US"/>
        </a:p>
      </dgm:t>
    </dgm:pt>
    <dgm:pt modelId="{799569E7-93FD-46DF-8403-F92A80386DDD}" type="pres">
      <dgm:prSet presAssocID="{CEB64311-2363-43AC-BF06-7617BF772F99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067719B0-3EE5-48D4-A78D-844701894797}" type="pres">
      <dgm:prSet presAssocID="{47260B31-9B07-4C82-AD97-E4EB5F8E319B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4C0D5C-9ADD-4540-B7BC-257E603D717D}" type="pres">
      <dgm:prSet presAssocID="{949FC7D2-931A-40F1-BADB-575BC4147184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1E4D9B4-2D8B-4D95-AB2B-A1F2EFCC2A7D}" type="pres">
      <dgm:prSet presAssocID="{949FC7D2-931A-40F1-BADB-575BC4147184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6D97C8F2-6108-4EDD-A113-97BAC1B133CB}" type="pres">
      <dgm:prSet presAssocID="{AC95C30C-E933-4D4B-80C2-AC12F095E128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F4102D-A34D-4BB1-B9BC-7C4CC46D7D18}" type="presOf" srcId="{949FC7D2-931A-40F1-BADB-575BC4147184}" destId="{91E4D9B4-2D8B-4D95-AB2B-A1F2EFCC2A7D}" srcOrd="1" destOrd="0" presId="urn:microsoft.com/office/officeart/2005/8/layout/process1"/>
    <dgm:cxn modelId="{AE3AD21E-67A7-4055-B337-15F2D572B855}" srcId="{F459ECA2-D989-4081-AFFA-A7C746C4B2E1}" destId="{47260B31-9B07-4C82-AD97-E4EB5F8E319B}" srcOrd="3" destOrd="0" parTransId="{583019A1-2E4C-4243-8FA8-0D185CA0E955}" sibTransId="{949FC7D2-931A-40F1-BADB-575BC4147184}"/>
    <dgm:cxn modelId="{B614897A-71A8-4B09-B230-CD7E5CB25FB9}" type="presOf" srcId="{CEB64311-2363-43AC-BF06-7617BF772F99}" destId="{38F36A39-5515-4191-8C72-B7AEA30DD935}" srcOrd="0" destOrd="0" presId="urn:microsoft.com/office/officeart/2005/8/layout/process1"/>
    <dgm:cxn modelId="{CEB874E1-13EC-43FC-A955-E71BF506E367}" type="presOf" srcId="{AC95C30C-E933-4D4B-80C2-AC12F095E128}" destId="{6D97C8F2-6108-4EDD-A113-97BAC1B133CB}" srcOrd="0" destOrd="0" presId="urn:microsoft.com/office/officeart/2005/8/layout/process1"/>
    <dgm:cxn modelId="{994E0128-2158-4996-98DF-D94F88254C45}" type="presOf" srcId="{96DEC636-7202-4224-A8F8-06E79CC0FF15}" destId="{EBB2D0A9-5141-4D4A-B4D4-13B153199B18}" srcOrd="0" destOrd="0" presId="urn:microsoft.com/office/officeart/2005/8/layout/process1"/>
    <dgm:cxn modelId="{B03F9B0B-688D-4170-93E0-8470ECAF4F06}" type="presOf" srcId="{576D3C68-36D2-4EBA-B04B-3EED5C791DFA}" destId="{4236CE6A-638B-4C98-983A-88E8814AB8C6}" srcOrd="1" destOrd="0" presId="urn:microsoft.com/office/officeart/2005/8/layout/process1"/>
    <dgm:cxn modelId="{F4F6AE3A-3D94-46CE-B287-76A2C0DD56C9}" type="presOf" srcId="{CEB64311-2363-43AC-BF06-7617BF772F99}" destId="{799569E7-93FD-46DF-8403-F92A80386DDD}" srcOrd="1" destOrd="0" presId="urn:microsoft.com/office/officeart/2005/8/layout/process1"/>
    <dgm:cxn modelId="{AB40284E-B6E4-4D7A-852F-E5DEE4DF3C8F}" type="presOf" srcId="{576D3C68-36D2-4EBA-B04B-3EED5C791DFA}" destId="{A0492AAE-A5B6-4A79-83E0-4CB62B70691E}" srcOrd="0" destOrd="0" presId="urn:microsoft.com/office/officeart/2005/8/layout/process1"/>
    <dgm:cxn modelId="{64F2FA88-E253-49DB-92EA-0B619D66B5EF}" type="presOf" srcId="{F459ECA2-D989-4081-AFFA-A7C746C4B2E1}" destId="{38F9CCF3-EABF-4836-B503-EEB1BDA5EEBD}" srcOrd="0" destOrd="0" presId="urn:microsoft.com/office/officeart/2005/8/layout/process1"/>
    <dgm:cxn modelId="{797371E2-D50A-49D6-8C4D-95C7A4EF3D4D}" type="presOf" srcId="{2B86352C-76AA-468B-9AFB-C5000153D438}" destId="{9A639439-ED93-4AA2-A42E-DAB42E3340F5}" srcOrd="0" destOrd="0" presId="urn:microsoft.com/office/officeart/2005/8/layout/process1"/>
    <dgm:cxn modelId="{8C0CAE4D-BFF1-44CB-965B-E99CF9C61A57}" type="presOf" srcId="{F22CBE9F-4FBF-4CF9-821C-EF8728FE1471}" destId="{3E38DBB9-B2A3-436B-AB5D-F870B8301EF8}" srcOrd="0" destOrd="0" presId="urn:microsoft.com/office/officeart/2005/8/layout/process1"/>
    <dgm:cxn modelId="{688D53C3-A691-432F-8F8A-CC02D34C721B}" type="presOf" srcId="{905B4716-78C0-4E92-99B9-8442E7CF3717}" destId="{D40B38D3-5D25-4975-B53E-16AEDF82CF67}" srcOrd="0" destOrd="0" presId="urn:microsoft.com/office/officeart/2005/8/layout/process1"/>
    <dgm:cxn modelId="{4161FB6F-9824-43C5-98E8-9D32DFA57AA6}" type="presOf" srcId="{949FC7D2-931A-40F1-BADB-575BC4147184}" destId="{5F4C0D5C-9ADD-4540-B7BC-257E603D717D}" srcOrd="0" destOrd="0" presId="urn:microsoft.com/office/officeart/2005/8/layout/process1"/>
    <dgm:cxn modelId="{73078D27-EA1E-4684-876F-3420A08888BD}" srcId="{F459ECA2-D989-4081-AFFA-A7C746C4B2E1}" destId="{AC95C30C-E933-4D4B-80C2-AC12F095E128}" srcOrd="4" destOrd="0" parTransId="{49E25B45-2459-4120-8ED8-35FE3EE3E344}" sibTransId="{D850CD24-3A14-4B86-8DE9-52BFF3E85DCD}"/>
    <dgm:cxn modelId="{61C1EEB6-13C2-43EE-B16E-7BA0103E7D55}" type="presOf" srcId="{905B4716-78C0-4E92-99B9-8442E7CF3717}" destId="{2B00EB7E-9052-4412-A59D-C9F21DE0C8AC}" srcOrd="1" destOrd="0" presId="urn:microsoft.com/office/officeart/2005/8/layout/process1"/>
    <dgm:cxn modelId="{425858D6-3359-44A4-AC12-0BE01994D41A}" srcId="{F459ECA2-D989-4081-AFFA-A7C746C4B2E1}" destId="{96DEC636-7202-4224-A8F8-06E79CC0FF15}" srcOrd="2" destOrd="0" parTransId="{AE8E449B-6BF1-44E2-A18F-2E3E36DF91FB}" sibTransId="{CEB64311-2363-43AC-BF06-7617BF772F99}"/>
    <dgm:cxn modelId="{B8DBE000-9DF1-4F98-820C-B7C3D3BCA3EA}" type="presOf" srcId="{47260B31-9B07-4C82-AD97-E4EB5F8E319B}" destId="{067719B0-3EE5-48D4-A78D-844701894797}" srcOrd="0" destOrd="0" presId="urn:microsoft.com/office/officeart/2005/8/layout/process1"/>
    <dgm:cxn modelId="{11A0AA6E-A95E-4BFD-AF71-E29D0748816D}" srcId="{F459ECA2-D989-4081-AFFA-A7C746C4B2E1}" destId="{2B86352C-76AA-468B-9AFB-C5000153D438}" srcOrd="1" destOrd="0" parTransId="{6592EA5D-C8B7-49DC-B08E-F187CEB70425}" sibTransId="{576D3C68-36D2-4EBA-B04B-3EED5C791DFA}"/>
    <dgm:cxn modelId="{A0192488-D648-47FE-A0DC-C38F4A65B6F8}" srcId="{F459ECA2-D989-4081-AFFA-A7C746C4B2E1}" destId="{F22CBE9F-4FBF-4CF9-821C-EF8728FE1471}" srcOrd="0" destOrd="0" parTransId="{B7270C83-6335-480F-B97F-A01388293B3B}" sibTransId="{905B4716-78C0-4E92-99B9-8442E7CF3717}"/>
    <dgm:cxn modelId="{E390A21A-ABDB-4E65-868E-F668E0688811}" type="presParOf" srcId="{38F9CCF3-EABF-4836-B503-EEB1BDA5EEBD}" destId="{3E38DBB9-B2A3-436B-AB5D-F870B8301EF8}" srcOrd="0" destOrd="0" presId="urn:microsoft.com/office/officeart/2005/8/layout/process1"/>
    <dgm:cxn modelId="{7240B06F-E04E-4D7A-BF82-BD4427D9977F}" type="presParOf" srcId="{38F9CCF3-EABF-4836-B503-EEB1BDA5EEBD}" destId="{D40B38D3-5D25-4975-B53E-16AEDF82CF67}" srcOrd="1" destOrd="0" presId="urn:microsoft.com/office/officeart/2005/8/layout/process1"/>
    <dgm:cxn modelId="{D1D93A70-AE5C-4053-82E9-3E8ED0AC8159}" type="presParOf" srcId="{D40B38D3-5D25-4975-B53E-16AEDF82CF67}" destId="{2B00EB7E-9052-4412-A59D-C9F21DE0C8AC}" srcOrd="0" destOrd="0" presId="urn:microsoft.com/office/officeart/2005/8/layout/process1"/>
    <dgm:cxn modelId="{9AF56AEB-6AC8-4FEE-8E33-23B183C80B10}" type="presParOf" srcId="{38F9CCF3-EABF-4836-B503-EEB1BDA5EEBD}" destId="{9A639439-ED93-4AA2-A42E-DAB42E3340F5}" srcOrd="2" destOrd="0" presId="urn:microsoft.com/office/officeart/2005/8/layout/process1"/>
    <dgm:cxn modelId="{D254E24E-1E79-4AF6-A6F0-1865BE22CC0A}" type="presParOf" srcId="{38F9CCF3-EABF-4836-B503-EEB1BDA5EEBD}" destId="{A0492AAE-A5B6-4A79-83E0-4CB62B70691E}" srcOrd="3" destOrd="0" presId="urn:microsoft.com/office/officeart/2005/8/layout/process1"/>
    <dgm:cxn modelId="{A149E697-B0CC-4FB6-B1EA-B02CC656763D}" type="presParOf" srcId="{A0492AAE-A5B6-4A79-83E0-4CB62B70691E}" destId="{4236CE6A-638B-4C98-983A-88E8814AB8C6}" srcOrd="0" destOrd="0" presId="urn:microsoft.com/office/officeart/2005/8/layout/process1"/>
    <dgm:cxn modelId="{302F20B3-B7FA-4294-B65C-F3898E51D04D}" type="presParOf" srcId="{38F9CCF3-EABF-4836-B503-EEB1BDA5EEBD}" destId="{EBB2D0A9-5141-4D4A-B4D4-13B153199B18}" srcOrd="4" destOrd="0" presId="urn:microsoft.com/office/officeart/2005/8/layout/process1"/>
    <dgm:cxn modelId="{43DC144B-1F9F-4F42-8AE1-CBD6422D2789}" type="presParOf" srcId="{38F9CCF3-EABF-4836-B503-EEB1BDA5EEBD}" destId="{38F36A39-5515-4191-8C72-B7AEA30DD935}" srcOrd="5" destOrd="0" presId="urn:microsoft.com/office/officeart/2005/8/layout/process1"/>
    <dgm:cxn modelId="{EA6043EB-5DF6-4F33-979E-CED2C0698298}" type="presParOf" srcId="{38F36A39-5515-4191-8C72-B7AEA30DD935}" destId="{799569E7-93FD-46DF-8403-F92A80386DDD}" srcOrd="0" destOrd="0" presId="urn:microsoft.com/office/officeart/2005/8/layout/process1"/>
    <dgm:cxn modelId="{2CCDF086-E14A-4F59-A481-A8BEBA042F41}" type="presParOf" srcId="{38F9CCF3-EABF-4836-B503-EEB1BDA5EEBD}" destId="{067719B0-3EE5-48D4-A78D-844701894797}" srcOrd="6" destOrd="0" presId="urn:microsoft.com/office/officeart/2005/8/layout/process1"/>
    <dgm:cxn modelId="{8DDDA9B9-47A3-4EAD-9B37-B104E6F106DD}" type="presParOf" srcId="{38F9CCF3-EABF-4836-B503-EEB1BDA5EEBD}" destId="{5F4C0D5C-9ADD-4540-B7BC-257E603D717D}" srcOrd="7" destOrd="0" presId="urn:microsoft.com/office/officeart/2005/8/layout/process1"/>
    <dgm:cxn modelId="{E2603801-F487-4ED8-9B2D-828EC27BE4F6}" type="presParOf" srcId="{5F4C0D5C-9ADD-4540-B7BC-257E603D717D}" destId="{91E4D9B4-2D8B-4D95-AB2B-A1F2EFCC2A7D}" srcOrd="0" destOrd="0" presId="urn:microsoft.com/office/officeart/2005/8/layout/process1"/>
    <dgm:cxn modelId="{58BB5805-4782-48EB-BD95-6516B7C6E38F}" type="presParOf" srcId="{38F9CCF3-EABF-4836-B503-EEB1BDA5EEBD}" destId="{6D97C8F2-6108-4EDD-A113-97BAC1B133CB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6BBE101-DFF8-437F-8BA8-B512852461F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6A26C10-542A-4389-8640-5F6AF0D28002}">
      <dgm:prSet phldrT="[Text]" custT="1"/>
      <dgm:spPr/>
      <dgm:t>
        <a:bodyPr/>
        <a:lstStyle/>
        <a:p>
          <a:pPr algn="ctr"/>
          <a:r>
            <a:rPr lang="en-US" sz="1600" dirty="0" smtClean="0"/>
            <a:t>Use of moments and center of bounding box</a:t>
          </a:r>
        </a:p>
        <a:p>
          <a:pPr algn="ctr"/>
          <a:r>
            <a:rPr lang="en-US" sz="1600" dirty="0" smtClean="0"/>
            <a:t>Poor precision, not smooth</a:t>
          </a:r>
        </a:p>
      </dgm:t>
    </dgm:pt>
    <dgm:pt modelId="{655C720D-6366-42FB-BA44-DC17391BE483}" type="parTrans" cxnId="{9E628B98-86FD-4EB8-9564-57E1EDB91DF1}">
      <dgm:prSet/>
      <dgm:spPr/>
      <dgm:t>
        <a:bodyPr/>
        <a:lstStyle/>
        <a:p>
          <a:endParaRPr lang="en-US"/>
        </a:p>
      </dgm:t>
    </dgm:pt>
    <dgm:pt modelId="{F661CA39-BAF9-4D3E-B080-CD65E9F4BAE3}" type="sibTrans" cxnId="{9E628B98-86FD-4EB8-9564-57E1EDB91DF1}">
      <dgm:prSet/>
      <dgm:spPr/>
      <dgm:t>
        <a:bodyPr/>
        <a:lstStyle/>
        <a:p>
          <a:endParaRPr lang="en-US"/>
        </a:p>
      </dgm:t>
    </dgm:pt>
    <dgm:pt modelId="{982C9B56-8D16-44A8-9F56-855423FDB298}" type="pres">
      <dgm:prSet presAssocID="{66BBE101-DFF8-437F-8BA8-B512852461F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4A754F-4F1B-4610-97FC-1C2FE78B85DC}" type="pres">
      <dgm:prSet presAssocID="{06A26C10-542A-4389-8640-5F6AF0D28002}" presName="parentText" presStyleLbl="node1" presStyleIdx="0" presStyleCnt="1" custScaleY="4782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FDF70B6-EF07-4D9B-B369-9A1A38853A3A}" type="presOf" srcId="{66BBE101-DFF8-437F-8BA8-B512852461FC}" destId="{982C9B56-8D16-44A8-9F56-855423FDB298}" srcOrd="0" destOrd="0" presId="urn:microsoft.com/office/officeart/2005/8/layout/vList2"/>
    <dgm:cxn modelId="{9E628B98-86FD-4EB8-9564-57E1EDB91DF1}" srcId="{66BBE101-DFF8-437F-8BA8-B512852461FC}" destId="{06A26C10-542A-4389-8640-5F6AF0D28002}" srcOrd="0" destOrd="0" parTransId="{655C720D-6366-42FB-BA44-DC17391BE483}" sibTransId="{F661CA39-BAF9-4D3E-B080-CD65E9F4BAE3}"/>
    <dgm:cxn modelId="{246444E2-D3F5-4034-8E6C-8C95FE7633CB}" type="presOf" srcId="{06A26C10-542A-4389-8640-5F6AF0D28002}" destId="{2D4A754F-4F1B-4610-97FC-1C2FE78B85DC}" srcOrd="0" destOrd="0" presId="urn:microsoft.com/office/officeart/2005/8/layout/vList2"/>
    <dgm:cxn modelId="{720ADA37-DE00-4F4D-98F2-D5511EA001D0}" type="presParOf" srcId="{982C9B56-8D16-44A8-9F56-855423FDB298}" destId="{2D4A754F-4F1B-4610-97FC-1C2FE78B85D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BBE101-DFF8-437F-8BA8-B512852461F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6A26C10-542A-4389-8640-5F6AF0D28002}">
      <dgm:prSet phldrT="[Text]" custT="1"/>
      <dgm:spPr/>
      <dgm:t>
        <a:bodyPr/>
        <a:lstStyle/>
        <a:p>
          <a:pPr algn="ctr"/>
          <a:r>
            <a:rPr lang="en-US" sz="1600" dirty="0" smtClean="0"/>
            <a:t>Use of  ‘line fitting’ </a:t>
          </a:r>
          <a:r>
            <a:rPr lang="en-US" sz="1600" dirty="0" smtClean="0">
              <a:sym typeface="Wingdings" panose="05000000000000000000" pitchFamily="2" charset="2"/>
            </a:rPr>
            <a:t> Better precision on angle </a:t>
          </a:r>
        </a:p>
        <a:p>
          <a:pPr algn="ctr"/>
          <a:r>
            <a:rPr lang="en-US" sz="1600" dirty="0" smtClean="0"/>
            <a:t>Moments and center of bounding box </a:t>
          </a:r>
          <a:r>
            <a:rPr lang="en-US" sz="1600" dirty="0" smtClean="0">
              <a:sym typeface="Wingdings" panose="05000000000000000000" pitchFamily="2" charset="2"/>
            </a:rPr>
            <a:t> direction</a:t>
          </a:r>
          <a:endParaRPr lang="en-US" sz="1200" dirty="0"/>
        </a:p>
      </dgm:t>
    </dgm:pt>
    <dgm:pt modelId="{655C720D-6366-42FB-BA44-DC17391BE483}" type="parTrans" cxnId="{9E628B98-86FD-4EB8-9564-57E1EDB91DF1}">
      <dgm:prSet/>
      <dgm:spPr/>
      <dgm:t>
        <a:bodyPr/>
        <a:lstStyle/>
        <a:p>
          <a:endParaRPr lang="en-US"/>
        </a:p>
      </dgm:t>
    </dgm:pt>
    <dgm:pt modelId="{F661CA39-BAF9-4D3E-B080-CD65E9F4BAE3}" type="sibTrans" cxnId="{9E628B98-86FD-4EB8-9564-57E1EDB91DF1}">
      <dgm:prSet/>
      <dgm:spPr/>
      <dgm:t>
        <a:bodyPr/>
        <a:lstStyle/>
        <a:p>
          <a:endParaRPr lang="en-US"/>
        </a:p>
      </dgm:t>
    </dgm:pt>
    <dgm:pt modelId="{982C9B56-8D16-44A8-9F56-855423FDB298}" type="pres">
      <dgm:prSet presAssocID="{66BBE101-DFF8-437F-8BA8-B512852461F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4A754F-4F1B-4610-97FC-1C2FE78B85DC}" type="pres">
      <dgm:prSet presAssocID="{06A26C10-542A-4389-8640-5F6AF0D28002}" presName="parentText" presStyleLbl="node1" presStyleIdx="0" presStyleCnt="1" custScaleY="4782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2B395C-B6B5-4E8B-849E-5F2FEDCC671F}" type="presOf" srcId="{66BBE101-DFF8-437F-8BA8-B512852461FC}" destId="{982C9B56-8D16-44A8-9F56-855423FDB298}" srcOrd="0" destOrd="0" presId="urn:microsoft.com/office/officeart/2005/8/layout/vList2"/>
    <dgm:cxn modelId="{9E628B98-86FD-4EB8-9564-57E1EDB91DF1}" srcId="{66BBE101-DFF8-437F-8BA8-B512852461FC}" destId="{06A26C10-542A-4389-8640-5F6AF0D28002}" srcOrd="0" destOrd="0" parTransId="{655C720D-6366-42FB-BA44-DC17391BE483}" sibTransId="{F661CA39-BAF9-4D3E-B080-CD65E9F4BAE3}"/>
    <dgm:cxn modelId="{3D4A6D4B-D489-4F1F-84CD-B05BD45974E5}" type="presOf" srcId="{06A26C10-542A-4389-8640-5F6AF0D28002}" destId="{2D4A754F-4F1B-4610-97FC-1C2FE78B85DC}" srcOrd="0" destOrd="0" presId="urn:microsoft.com/office/officeart/2005/8/layout/vList2"/>
    <dgm:cxn modelId="{E5D2676E-C99F-4E23-A050-68CE83D64835}" type="presParOf" srcId="{982C9B56-8D16-44A8-9F56-855423FDB298}" destId="{2D4A754F-4F1B-4610-97FC-1C2FE78B85D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6BBE101-DFF8-437F-8BA8-B512852461F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6A26C10-542A-4389-8640-5F6AF0D28002}">
      <dgm:prSet phldrT="[Text]" custT="1"/>
      <dgm:spPr/>
      <dgm:t>
        <a:bodyPr/>
        <a:lstStyle/>
        <a:p>
          <a:pPr algn="ctr"/>
          <a:r>
            <a:rPr lang="en-US" sz="1600" dirty="0" smtClean="0"/>
            <a:t>PERCEPTIVE AREA</a:t>
          </a:r>
        </a:p>
        <a:p>
          <a:pPr algn="just"/>
          <a:r>
            <a:rPr lang="en-US" sz="1600" dirty="0" smtClean="0"/>
            <a:t>- Performs detection of sign</a:t>
          </a:r>
        </a:p>
        <a:p>
          <a:pPr algn="just"/>
          <a:r>
            <a:rPr lang="en-US" sz="1600" dirty="0" smtClean="0"/>
            <a:t>- Align the robot to the sign</a:t>
          </a:r>
        </a:p>
      </dgm:t>
    </dgm:pt>
    <dgm:pt modelId="{655C720D-6366-42FB-BA44-DC17391BE483}" type="parTrans" cxnId="{9E628B98-86FD-4EB8-9564-57E1EDB91DF1}">
      <dgm:prSet/>
      <dgm:spPr/>
      <dgm:t>
        <a:bodyPr/>
        <a:lstStyle/>
        <a:p>
          <a:endParaRPr lang="en-US"/>
        </a:p>
      </dgm:t>
    </dgm:pt>
    <dgm:pt modelId="{F661CA39-BAF9-4D3E-B080-CD65E9F4BAE3}" type="sibTrans" cxnId="{9E628B98-86FD-4EB8-9564-57E1EDB91DF1}">
      <dgm:prSet/>
      <dgm:spPr/>
      <dgm:t>
        <a:bodyPr/>
        <a:lstStyle/>
        <a:p>
          <a:endParaRPr lang="en-US"/>
        </a:p>
      </dgm:t>
    </dgm:pt>
    <dgm:pt modelId="{982C9B56-8D16-44A8-9F56-855423FDB298}" type="pres">
      <dgm:prSet presAssocID="{66BBE101-DFF8-437F-8BA8-B512852461F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4A754F-4F1B-4610-97FC-1C2FE78B85DC}" type="pres">
      <dgm:prSet presAssocID="{06A26C10-542A-4389-8640-5F6AF0D28002}" presName="parentText" presStyleLbl="node1" presStyleIdx="0" presStyleCnt="1" custScaleY="106726" custLinFactNeighborY="-4031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61D4F6B-1077-4526-BAC3-872012F2D14A}" type="presOf" srcId="{66BBE101-DFF8-437F-8BA8-B512852461FC}" destId="{982C9B56-8D16-44A8-9F56-855423FDB298}" srcOrd="0" destOrd="0" presId="urn:microsoft.com/office/officeart/2005/8/layout/vList2"/>
    <dgm:cxn modelId="{342A700D-E41F-49E9-97A2-5333DB0CE3DA}" type="presOf" srcId="{06A26C10-542A-4389-8640-5F6AF0D28002}" destId="{2D4A754F-4F1B-4610-97FC-1C2FE78B85DC}" srcOrd="0" destOrd="0" presId="urn:microsoft.com/office/officeart/2005/8/layout/vList2"/>
    <dgm:cxn modelId="{9E628B98-86FD-4EB8-9564-57E1EDB91DF1}" srcId="{66BBE101-DFF8-437F-8BA8-B512852461FC}" destId="{06A26C10-542A-4389-8640-5F6AF0D28002}" srcOrd="0" destOrd="0" parTransId="{655C720D-6366-42FB-BA44-DC17391BE483}" sibTransId="{F661CA39-BAF9-4D3E-B080-CD65E9F4BAE3}"/>
    <dgm:cxn modelId="{FCB8D1DE-DC1C-41A6-AC5D-7B339B363929}" type="presParOf" srcId="{982C9B56-8D16-44A8-9F56-855423FDB298}" destId="{2D4A754F-4F1B-4610-97FC-1C2FE78B85D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6BBE101-DFF8-437F-8BA8-B512852461F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6A26C10-542A-4389-8640-5F6AF0D28002}">
      <dgm:prSet phldrT="[Text]" custT="1"/>
      <dgm:spPr/>
      <dgm:t>
        <a:bodyPr/>
        <a:lstStyle/>
        <a:p>
          <a:pPr algn="ctr"/>
          <a:r>
            <a:rPr lang="en-US" sz="1600" dirty="0" smtClean="0"/>
            <a:t>PROXIMITY AREA</a:t>
          </a:r>
        </a:p>
        <a:p>
          <a:pPr algn="just"/>
          <a:r>
            <a:rPr lang="en-US" sz="1600" dirty="0" smtClean="0"/>
            <a:t>- Gets info (sign, angle, etc.)</a:t>
          </a:r>
        </a:p>
        <a:p>
          <a:pPr algn="just"/>
          <a:r>
            <a:rPr lang="en-US" sz="1600" dirty="0" smtClean="0"/>
            <a:t>- Execute according sign</a:t>
          </a:r>
        </a:p>
      </dgm:t>
    </dgm:pt>
    <dgm:pt modelId="{655C720D-6366-42FB-BA44-DC17391BE483}" type="parTrans" cxnId="{9E628B98-86FD-4EB8-9564-57E1EDB91DF1}">
      <dgm:prSet/>
      <dgm:spPr/>
      <dgm:t>
        <a:bodyPr/>
        <a:lstStyle/>
        <a:p>
          <a:endParaRPr lang="en-US"/>
        </a:p>
      </dgm:t>
    </dgm:pt>
    <dgm:pt modelId="{F661CA39-BAF9-4D3E-B080-CD65E9F4BAE3}" type="sibTrans" cxnId="{9E628B98-86FD-4EB8-9564-57E1EDB91DF1}">
      <dgm:prSet/>
      <dgm:spPr/>
      <dgm:t>
        <a:bodyPr/>
        <a:lstStyle/>
        <a:p>
          <a:endParaRPr lang="en-US"/>
        </a:p>
      </dgm:t>
    </dgm:pt>
    <dgm:pt modelId="{982C9B56-8D16-44A8-9F56-855423FDB298}" type="pres">
      <dgm:prSet presAssocID="{66BBE101-DFF8-437F-8BA8-B512852461F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4A754F-4F1B-4610-97FC-1C2FE78B85DC}" type="pres">
      <dgm:prSet presAssocID="{06A26C10-542A-4389-8640-5F6AF0D28002}" presName="parentText" presStyleLbl="node1" presStyleIdx="0" presStyleCnt="1" custScaleY="99689" custLinFactNeighborY="4175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ED8CEF-68BA-4DA7-922A-7321C4D768DE}" type="presOf" srcId="{06A26C10-542A-4389-8640-5F6AF0D28002}" destId="{2D4A754F-4F1B-4610-97FC-1C2FE78B85DC}" srcOrd="0" destOrd="0" presId="urn:microsoft.com/office/officeart/2005/8/layout/vList2"/>
    <dgm:cxn modelId="{3CA5FF7C-B806-42BF-9DCF-C326A04B788A}" type="presOf" srcId="{66BBE101-DFF8-437F-8BA8-B512852461FC}" destId="{982C9B56-8D16-44A8-9F56-855423FDB298}" srcOrd="0" destOrd="0" presId="urn:microsoft.com/office/officeart/2005/8/layout/vList2"/>
    <dgm:cxn modelId="{9E628B98-86FD-4EB8-9564-57E1EDB91DF1}" srcId="{66BBE101-DFF8-437F-8BA8-B512852461FC}" destId="{06A26C10-542A-4389-8640-5F6AF0D28002}" srcOrd="0" destOrd="0" parTransId="{655C720D-6366-42FB-BA44-DC17391BE483}" sibTransId="{F661CA39-BAF9-4D3E-B080-CD65E9F4BAE3}"/>
    <dgm:cxn modelId="{3332E471-D373-46D2-B3AB-C09A03C9D12B}" type="presParOf" srcId="{982C9B56-8D16-44A8-9F56-855423FDB298}" destId="{2D4A754F-4F1B-4610-97FC-1C2FE78B85D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F899A3-6663-41F5-8008-08082162F5D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97ED3D0-3753-43E8-A35A-8F320736B8F3}">
      <dgm:prSet phldrT="[Text]"/>
      <dgm:spPr/>
      <dgm:t>
        <a:bodyPr/>
        <a:lstStyle/>
        <a:p>
          <a:r>
            <a:rPr lang="es-ES" dirty="0" smtClean="0"/>
            <a:t>Motors</a:t>
          </a:r>
          <a:endParaRPr lang="en-US" dirty="0"/>
        </a:p>
      </dgm:t>
    </dgm:pt>
    <dgm:pt modelId="{9B054FE2-B8CF-42D1-87F4-89A345EC5237}" type="parTrans" cxnId="{56F0EBE1-E35C-4D6B-8F56-FE2CD5596AE7}">
      <dgm:prSet/>
      <dgm:spPr/>
      <dgm:t>
        <a:bodyPr/>
        <a:lstStyle/>
        <a:p>
          <a:endParaRPr lang="en-US"/>
        </a:p>
      </dgm:t>
    </dgm:pt>
    <dgm:pt modelId="{499ADF04-1EEE-4181-84AE-72CB5188A9FE}" type="sibTrans" cxnId="{56F0EBE1-E35C-4D6B-8F56-FE2CD5596AE7}">
      <dgm:prSet/>
      <dgm:spPr/>
      <dgm:t>
        <a:bodyPr/>
        <a:lstStyle/>
        <a:p>
          <a:endParaRPr lang="en-US"/>
        </a:p>
      </dgm:t>
    </dgm:pt>
    <dgm:pt modelId="{269400F4-712F-4F6C-B6A9-E3CD9D640811}" type="asst">
      <dgm:prSet phldrT="[Text]"/>
      <dgm:spPr/>
      <dgm:t>
        <a:bodyPr/>
        <a:lstStyle/>
        <a:p>
          <a:r>
            <a:rPr lang="es-ES" dirty="0" err="1" smtClean="0"/>
            <a:t>Encoders</a:t>
          </a:r>
          <a:endParaRPr lang="en-US" dirty="0"/>
        </a:p>
      </dgm:t>
    </dgm:pt>
    <dgm:pt modelId="{26C0C4EF-A1F0-4A68-8216-D9AB5CD9DED9}" type="parTrans" cxnId="{E6D5D4E9-821E-4D4F-8E2C-CDD13ABF32AE}">
      <dgm:prSet/>
      <dgm:spPr/>
      <dgm:t>
        <a:bodyPr/>
        <a:lstStyle/>
        <a:p>
          <a:endParaRPr lang="en-US"/>
        </a:p>
      </dgm:t>
    </dgm:pt>
    <dgm:pt modelId="{8CCFD5F4-4EF9-4BEA-B366-2F2C89414DC2}" type="sibTrans" cxnId="{E6D5D4E9-821E-4D4F-8E2C-CDD13ABF32AE}">
      <dgm:prSet/>
      <dgm:spPr/>
      <dgm:t>
        <a:bodyPr/>
        <a:lstStyle/>
        <a:p>
          <a:endParaRPr lang="en-US"/>
        </a:p>
      </dgm:t>
    </dgm:pt>
    <dgm:pt modelId="{A895406A-E5E2-4789-A8F0-2978A7D44A00}">
      <dgm:prSet phldrT="[Text]"/>
      <dgm:spPr/>
      <dgm:t>
        <a:bodyPr/>
        <a:lstStyle/>
        <a:p>
          <a:r>
            <a:rPr lang="es-ES" dirty="0" err="1" smtClean="0"/>
            <a:t>Left</a:t>
          </a:r>
          <a:endParaRPr lang="en-US" dirty="0"/>
        </a:p>
      </dgm:t>
    </dgm:pt>
    <dgm:pt modelId="{9999DD09-E100-4C38-9255-EBBD357D0CE2}" type="parTrans" cxnId="{CFB2EE53-57C1-4AB1-9AD5-6CA59123060C}">
      <dgm:prSet/>
      <dgm:spPr/>
      <dgm:t>
        <a:bodyPr/>
        <a:lstStyle/>
        <a:p>
          <a:endParaRPr lang="en-US"/>
        </a:p>
      </dgm:t>
    </dgm:pt>
    <dgm:pt modelId="{A19C1FBF-C288-4078-B4F1-F4B40AE81403}" type="sibTrans" cxnId="{CFB2EE53-57C1-4AB1-9AD5-6CA59123060C}">
      <dgm:prSet/>
      <dgm:spPr/>
      <dgm:t>
        <a:bodyPr/>
        <a:lstStyle/>
        <a:p>
          <a:endParaRPr lang="en-US"/>
        </a:p>
      </dgm:t>
    </dgm:pt>
    <dgm:pt modelId="{1053B462-01CF-4FE1-AC65-50E48E215F15}">
      <dgm:prSet phldrT="[Text]"/>
      <dgm:spPr/>
      <dgm:t>
        <a:bodyPr/>
        <a:lstStyle/>
        <a:p>
          <a:r>
            <a:rPr lang="es-ES" dirty="0" err="1" smtClean="0"/>
            <a:t>Right</a:t>
          </a:r>
          <a:endParaRPr lang="en-US" dirty="0"/>
        </a:p>
      </dgm:t>
    </dgm:pt>
    <dgm:pt modelId="{91EA2B7A-0B90-4BF4-BD41-6B937ED2C1DE}" type="parTrans" cxnId="{329A7109-FCC1-4709-94BF-5544EDF37EE3}">
      <dgm:prSet/>
      <dgm:spPr/>
      <dgm:t>
        <a:bodyPr/>
        <a:lstStyle/>
        <a:p>
          <a:endParaRPr lang="en-US"/>
        </a:p>
      </dgm:t>
    </dgm:pt>
    <dgm:pt modelId="{A0BABBC0-B88D-4DEE-8BF0-C4EBC1066C27}" type="sibTrans" cxnId="{329A7109-FCC1-4709-94BF-5544EDF37EE3}">
      <dgm:prSet/>
      <dgm:spPr/>
      <dgm:t>
        <a:bodyPr/>
        <a:lstStyle/>
        <a:p>
          <a:endParaRPr lang="en-US"/>
        </a:p>
      </dgm:t>
    </dgm:pt>
    <dgm:pt modelId="{74B029D5-37E2-4B6B-A917-E9150D6914BE}">
      <dgm:prSet phldrT="[Text]"/>
      <dgm:spPr/>
      <dgm:t>
        <a:bodyPr/>
        <a:lstStyle/>
        <a:p>
          <a:r>
            <a:rPr lang="es-ES" dirty="0" err="1" smtClean="0"/>
            <a:t>Heading</a:t>
          </a:r>
          <a:endParaRPr lang="en-US" dirty="0"/>
        </a:p>
      </dgm:t>
    </dgm:pt>
    <dgm:pt modelId="{65C2884E-A531-4E27-AB5C-090E38BF8745}" type="parTrans" cxnId="{35902F1A-4581-41B7-8B58-E00A6992FF91}">
      <dgm:prSet/>
      <dgm:spPr/>
      <dgm:t>
        <a:bodyPr/>
        <a:lstStyle/>
        <a:p>
          <a:endParaRPr lang="en-US"/>
        </a:p>
      </dgm:t>
    </dgm:pt>
    <dgm:pt modelId="{84355E6F-AA59-44DA-BD60-17107C0F045B}" type="sibTrans" cxnId="{35902F1A-4581-41B7-8B58-E00A6992FF91}">
      <dgm:prSet/>
      <dgm:spPr/>
      <dgm:t>
        <a:bodyPr/>
        <a:lstStyle/>
        <a:p>
          <a:endParaRPr lang="en-US"/>
        </a:p>
      </dgm:t>
    </dgm:pt>
    <dgm:pt modelId="{E9C427AD-B43F-494B-9644-1856991DDAC3}">
      <dgm:prSet phldrT="[Text]"/>
      <dgm:spPr/>
      <dgm:t>
        <a:bodyPr/>
        <a:lstStyle/>
        <a:p>
          <a:r>
            <a:rPr lang="es-ES" dirty="0" smtClean="0"/>
            <a:t>Drive</a:t>
          </a:r>
          <a:endParaRPr lang="en-US" dirty="0"/>
        </a:p>
      </dgm:t>
    </dgm:pt>
    <dgm:pt modelId="{71D60BF7-80E2-45EC-B2C7-4DB2697AA65E}" type="parTrans" cxnId="{E3260AF3-25D4-41AD-A1F3-7765F30C372A}">
      <dgm:prSet/>
      <dgm:spPr/>
      <dgm:t>
        <a:bodyPr/>
        <a:lstStyle/>
        <a:p>
          <a:endParaRPr lang="en-US"/>
        </a:p>
      </dgm:t>
    </dgm:pt>
    <dgm:pt modelId="{DE854520-E146-47FC-B0A4-EC63872B65E3}" type="sibTrans" cxnId="{E3260AF3-25D4-41AD-A1F3-7765F30C372A}">
      <dgm:prSet/>
      <dgm:spPr/>
      <dgm:t>
        <a:bodyPr/>
        <a:lstStyle/>
        <a:p>
          <a:endParaRPr lang="en-US"/>
        </a:p>
      </dgm:t>
    </dgm:pt>
    <dgm:pt modelId="{1BD78846-9400-4B89-B542-57063C62B82B}">
      <dgm:prSet phldrT="[Text]"/>
      <dgm:spPr/>
      <dgm:t>
        <a:bodyPr/>
        <a:lstStyle/>
        <a:p>
          <a:r>
            <a:rPr lang="es-ES" dirty="0" smtClean="0"/>
            <a:t>Stop</a:t>
          </a:r>
          <a:endParaRPr lang="en-US" dirty="0"/>
        </a:p>
      </dgm:t>
    </dgm:pt>
    <dgm:pt modelId="{9F6FACA5-5FCC-4350-A99A-802BF6FBA66B}" type="parTrans" cxnId="{4CCDFF36-F9DF-4383-9733-46CBFBC35929}">
      <dgm:prSet/>
      <dgm:spPr/>
      <dgm:t>
        <a:bodyPr/>
        <a:lstStyle/>
        <a:p>
          <a:endParaRPr lang="en-US"/>
        </a:p>
      </dgm:t>
    </dgm:pt>
    <dgm:pt modelId="{20EA5138-30D0-4D6E-AF0B-D322F933F7DB}" type="sibTrans" cxnId="{4CCDFF36-F9DF-4383-9733-46CBFBC35929}">
      <dgm:prSet/>
      <dgm:spPr/>
      <dgm:t>
        <a:bodyPr/>
        <a:lstStyle/>
        <a:p>
          <a:endParaRPr lang="en-US"/>
        </a:p>
      </dgm:t>
    </dgm:pt>
    <dgm:pt modelId="{DB52EA03-4652-44D4-8E6D-7143C5D994C5}">
      <dgm:prSet phldrT="[Text]"/>
      <dgm:spPr/>
      <dgm:t>
        <a:bodyPr/>
        <a:lstStyle/>
        <a:p>
          <a:r>
            <a:rPr lang="es-ES" dirty="0" err="1" smtClean="0"/>
            <a:t>Turn</a:t>
          </a:r>
          <a:endParaRPr lang="en-US" dirty="0"/>
        </a:p>
      </dgm:t>
    </dgm:pt>
    <dgm:pt modelId="{9510D589-94AC-4184-8B56-1C1DFBD6A396}" type="parTrans" cxnId="{28C1328B-B0E7-4465-9841-F6D4D7E760F1}">
      <dgm:prSet/>
      <dgm:spPr/>
      <dgm:t>
        <a:bodyPr/>
        <a:lstStyle/>
        <a:p>
          <a:endParaRPr lang="en-US"/>
        </a:p>
      </dgm:t>
    </dgm:pt>
    <dgm:pt modelId="{22AEEF86-FEDF-44BB-A46A-6CAD9A5C8D3E}" type="sibTrans" cxnId="{28C1328B-B0E7-4465-9841-F6D4D7E760F1}">
      <dgm:prSet/>
      <dgm:spPr/>
      <dgm:t>
        <a:bodyPr/>
        <a:lstStyle/>
        <a:p>
          <a:endParaRPr lang="en-US"/>
        </a:p>
      </dgm:t>
    </dgm:pt>
    <dgm:pt modelId="{B048D6A0-6053-4A2A-B072-6A71B5B428F7}" type="pres">
      <dgm:prSet presAssocID="{25F899A3-6663-41F5-8008-08082162F5D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8AB8468-CC64-4391-BE14-4FB37A5BDC54}" type="pres">
      <dgm:prSet presAssocID="{897ED3D0-3753-43E8-A35A-8F320736B8F3}" presName="hierRoot1" presStyleCnt="0">
        <dgm:presLayoutVars>
          <dgm:hierBranch val="init"/>
        </dgm:presLayoutVars>
      </dgm:prSet>
      <dgm:spPr/>
    </dgm:pt>
    <dgm:pt modelId="{2D3F1E17-AF7D-41B7-8B1D-4B07842F313E}" type="pres">
      <dgm:prSet presAssocID="{897ED3D0-3753-43E8-A35A-8F320736B8F3}" presName="rootComposite1" presStyleCnt="0"/>
      <dgm:spPr/>
    </dgm:pt>
    <dgm:pt modelId="{B3BF1D0D-7603-4A62-97B6-A702A2F62219}" type="pres">
      <dgm:prSet presAssocID="{897ED3D0-3753-43E8-A35A-8F320736B8F3}" presName="rootText1" presStyleLbl="node0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317F643-AD3E-4470-9565-2844AD79E0BE}" type="pres">
      <dgm:prSet presAssocID="{897ED3D0-3753-43E8-A35A-8F320736B8F3}" presName="rootConnector1" presStyleLbl="node1" presStyleIdx="0" presStyleCnt="0"/>
      <dgm:spPr/>
      <dgm:t>
        <a:bodyPr/>
        <a:lstStyle/>
        <a:p>
          <a:endParaRPr lang="en-US"/>
        </a:p>
      </dgm:t>
    </dgm:pt>
    <dgm:pt modelId="{3681FD7E-E16F-4F7E-8C00-31593CA814D9}" type="pres">
      <dgm:prSet presAssocID="{897ED3D0-3753-43E8-A35A-8F320736B8F3}" presName="hierChild2" presStyleCnt="0"/>
      <dgm:spPr/>
    </dgm:pt>
    <dgm:pt modelId="{B938786B-9500-45C9-ACAE-5DCC4DCB717C}" type="pres">
      <dgm:prSet presAssocID="{71D60BF7-80E2-45EC-B2C7-4DB2697AA65E}" presName="Name37" presStyleLbl="parChTrans1D2" presStyleIdx="0" presStyleCnt="6"/>
      <dgm:spPr/>
      <dgm:t>
        <a:bodyPr/>
        <a:lstStyle/>
        <a:p>
          <a:endParaRPr lang="en-US"/>
        </a:p>
      </dgm:t>
    </dgm:pt>
    <dgm:pt modelId="{71CD6823-BA7D-494E-A672-68348AFF00F8}" type="pres">
      <dgm:prSet presAssocID="{E9C427AD-B43F-494B-9644-1856991DDAC3}" presName="hierRoot2" presStyleCnt="0">
        <dgm:presLayoutVars>
          <dgm:hierBranch val="init"/>
        </dgm:presLayoutVars>
      </dgm:prSet>
      <dgm:spPr/>
    </dgm:pt>
    <dgm:pt modelId="{EDE154A6-E2C5-475B-9ADD-D968CCB258D1}" type="pres">
      <dgm:prSet presAssocID="{E9C427AD-B43F-494B-9644-1856991DDAC3}" presName="rootComposite" presStyleCnt="0"/>
      <dgm:spPr/>
    </dgm:pt>
    <dgm:pt modelId="{80CE9FE6-82BE-4D03-A471-8955FE709F01}" type="pres">
      <dgm:prSet presAssocID="{E9C427AD-B43F-494B-9644-1856991DDAC3}" presName="rootText" presStyleLbl="node2" presStyleIdx="0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879289-ED2D-41D6-BB44-A92646D219C7}" type="pres">
      <dgm:prSet presAssocID="{E9C427AD-B43F-494B-9644-1856991DDAC3}" presName="rootConnector" presStyleLbl="node2" presStyleIdx="0" presStyleCnt="6"/>
      <dgm:spPr/>
      <dgm:t>
        <a:bodyPr/>
        <a:lstStyle/>
        <a:p>
          <a:endParaRPr lang="en-US"/>
        </a:p>
      </dgm:t>
    </dgm:pt>
    <dgm:pt modelId="{524ABE80-47B3-4F90-8692-09D36C670FB7}" type="pres">
      <dgm:prSet presAssocID="{E9C427AD-B43F-494B-9644-1856991DDAC3}" presName="hierChild4" presStyleCnt="0"/>
      <dgm:spPr/>
    </dgm:pt>
    <dgm:pt modelId="{85D0CDD8-9797-4761-912C-B67BB94298C6}" type="pres">
      <dgm:prSet presAssocID="{E9C427AD-B43F-494B-9644-1856991DDAC3}" presName="hierChild5" presStyleCnt="0"/>
      <dgm:spPr/>
    </dgm:pt>
    <dgm:pt modelId="{D4470639-DDB4-4834-A248-192F1EFD671A}" type="pres">
      <dgm:prSet presAssocID="{9F6FACA5-5FCC-4350-A99A-802BF6FBA66B}" presName="Name37" presStyleLbl="parChTrans1D2" presStyleIdx="1" presStyleCnt="6"/>
      <dgm:spPr/>
      <dgm:t>
        <a:bodyPr/>
        <a:lstStyle/>
        <a:p>
          <a:endParaRPr lang="en-US"/>
        </a:p>
      </dgm:t>
    </dgm:pt>
    <dgm:pt modelId="{2A9D33D8-3844-4E2F-B885-BEADD1AA0B40}" type="pres">
      <dgm:prSet presAssocID="{1BD78846-9400-4B89-B542-57063C62B82B}" presName="hierRoot2" presStyleCnt="0">
        <dgm:presLayoutVars>
          <dgm:hierBranch val="init"/>
        </dgm:presLayoutVars>
      </dgm:prSet>
      <dgm:spPr/>
    </dgm:pt>
    <dgm:pt modelId="{4CF66AEC-1187-40B2-8060-2867D34E7852}" type="pres">
      <dgm:prSet presAssocID="{1BD78846-9400-4B89-B542-57063C62B82B}" presName="rootComposite" presStyleCnt="0"/>
      <dgm:spPr/>
    </dgm:pt>
    <dgm:pt modelId="{E589197A-8ED4-4616-A8D7-B14A4A57CC0A}" type="pres">
      <dgm:prSet presAssocID="{1BD78846-9400-4B89-B542-57063C62B82B}" presName="rootText" presStyleLbl="node2" presStyleIdx="1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D6EDE94-03DB-4BF8-B3F6-9645328B5AEE}" type="pres">
      <dgm:prSet presAssocID="{1BD78846-9400-4B89-B542-57063C62B82B}" presName="rootConnector" presStyleLbl="node2" presStyleIdx="1" presStyleCnt="6"/>
      <dgm:spPr/>
      <dgm:t>
        <a:bodyPr/>
        <a:lstStyle/>
        <a:p>
          <a:endParaRPr lang="en-US"/>
        </a:p>
      </dgm:t>
    </dgm:pt>
    <dgm:pt modelId="{0EF67E56-F76A-4870-8BE2-6040ED9B733B}" type="pres">
      <dgm:prSet presAssocID="{1BD78846-9400-4B89-B542-57063C62B82B}" presName="hierChild4" presStyleCnt="0"/>
      <dgm:spPr/>
    </dgm:pt>
    <dgm:pt modelId="{3BFA9235-BD8D-4E29-9C24-BC5D27B391D9}" type="pres">
      <dgm:prSet presAssocID="{1BD78846-9400-4B89-B542-57063C62B82B}" presName="hierChild5" presStyleCnt="0"/>
      <dgm:spPr/>
    </dgm:pt>
    <dgm:pt modelId="{692A3ABE-6E2C-4B87-8907-A8593D856CD0}" type="pres">
      <dgm:prSet presAssocID="{9510D589-94AC-4184-8B56-1C1DFBD6A396}" presName="Name37" presStyleLbl="parChTrans1D2" presStyleIdx="2" presStyleCnt="6"/>
      <dgm:spPr/>
      <dgm:t>
        <a:bodyPr/>
        <a:lstStyle/>
        <a:p>
          <a:endParaRPr lang="en-US"/>
        </a:p>
      </dgm:t>
    </dgm:pt>
    <dgm:pt modelId="{E4E7AF59-9A60-438B-A6DA-735602D07794}" type="pres">
      <dgm:prSet presAssocID="{DB52EA03-4652-44D4-8E6D-7143C5D994C5}" presName="hierRoot2" presStyleCnt="0">
        <dgm:presLayoutVars>
          <dgm:hierBranch val="init"/>
        </dgm:presLayoutVars>
      </dgm:prSet>
      <dgm:spPr/>
    </dgm:pt>
    <dgm:pt modelId="{A88BB2F5-BC37-464D-929C-A40B4986DF06}" type="pres">
      <dgm:prSet presAssocID="{DB52EA03-4652-44D4-8E6D-7143C5D994C5}" presName="rootComposite" presStyleCnt="0"/>
      <dgm:spPr/>
    </dgm:pt>
    <dgm:pt modelId="{F6AD2067-5248-4B79-BD3D-342319217330}" type="pres">
      <dgm:prSet presAssocID="{DB52EA03-4652-44D4-8E6D-7143C5D994C5}" presName="rootText" presStyleLbl="node2" presStyleIdx="2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301861D-3C09-4E7E-8793-3721A4033277}" type="pres">
      <dgm:prSet presAssocID="{DB52EA03-4652-44D4-8E6D-7143C5D994C5}" presName="rootConnector" presStyleLbl="node2" presStyleIdx="2" presStyleCnt="6"/>
      <dgm:spPr/>
      <dgm:t>
        <a:bodyPr/>
        <a:lstStyle/>
        <a:p>
          <a:endParaRPr lang="en-US"/>
        </a:p>
      </dgm:t>
    </dgm:pt>
    <dgm:pt modelId="{93D535BF-97E2-41ED-B527-C2697F0F5A67}" type="pres">
      <dgm:prSet presAssocID="{DB52EA03-4652-44D4-8E6D-7143C5D994C5}" presName="hierChild4" presStyleCnt="0"/>
      <dgm:spPr/>
    </dgm:pt>
    <dgm:pt modelId="{859B939A-6C14-4934-BB24-5CB2125E4414}" type="pres">
      <dgm:prSet presAssocID="{DB52EA03-4652-44D4-8E6D-7143C5D994C5}" presName="hierChild5" presStyleCnt="0"/>
      <dgm:spPr/>
    </dgm:pt>
    <dgm:pt modelId="{A29CF675-EF32-4061-926E-FBE1D4DB1468}" type="pres">
      <dgm:prSet presAssocID="{897ED3D0-3753-43E8-A35A-8F320736B8F3}" presName="hierChild3" presStyleCnt="0"/>
      <dgm:spPr/>
    </dgm:pt>
    <dgm:pt modelId="{C0F2C647-D680-48D8-A68D-8D1A7CBA9511}" type="pres">
      <dgm:prSet presAssocID="{269400F4-712F-4F6C-B6A9-E3CD9D640811}" presName="hierRoot1" presStyleCnt="0">
        <dgm:presLayoutVars>
          <dgm:hierBranch val="init"/>
        </dgm:presLayoutVars>
      </dgm:prSet>
      <dgm:spPr/>
    </dgm:pt>
    <dgm:pt modelId="{4614570E-3371-4663-A45C-B69305198774}" type="pres">
      <dgm:prSet presAssocID="{269400F4-712F-4F6C-B6A9-E3CD9D640811}" presName="rootComposite1" presStyleCnt="0"/>
      <dgm:spPr/>
    </dgm:pt>
    <dgm:pt modelId="{D4B04AA8-A917-4DEF-A504-B96B9E692DC6}" type="pres">
      <dgm:prSet presAssocID="{269400F4-712F-4F6C-B6A9-E3CD9D640811}" presName="rootText1" presStyleLbl="node0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D9A0B4C-52F4-444B-8DEF-10A8E17B27FF}" type="pres">
      <dgm:prSet presAssocID="{269400F4-712F-4F6C-B6A9-E3CD9D640811}" presName="rootConnector1" presStyleLbl="asst0" presStyleIdx="0" presStyleCnt="0"/>
      <dgm:spPr/>
      <dgm:t>
        <a:bodyPr/>
        <a:lstStyle/>
        <a:p>
          <a:endParaRPr lang="en-US"/>
        </a:p>
      </dgm:t>
    </dgm:pt>
    <dgm:pt modelId="{6A3268B1-C3E0-4637-80E5-8DC154267451}" type="pres">
      <dgm:prSet presAssocID="{269400F4-712F-4F6C-B6A9-E3CD9D640811}" presName="hierChild2" presStyleCnt="0"/>
      <dgm:spPr/>
    </dgm:pt>
    <dgm:pt modelId="{841AF86C-A5D8-4061-ABBB-16AB07A2C5DE}" type="pres">
      <dgm:prSet presAssocID="{9999DD09-E100-4C38-9255-EBBD357D0CE2}" presName="Name37" presStyleLbl="parChTrans1D2" presStyleIdx="3" presStyleCnt="6"/>
      <dgm:spPr/>
      <dgm:t>
        <a:bodyPr/>
        <a:lstStyle/>
        <a:p>
          <a:endParaRPr lang="en-US"/>
        </a:p>
      </dgm:t>
    </dgm:pt>
    <dgm:pt modelId="{35782371-CBA6-4A32-B341-D42B6F699D8D}" type="pres">
      <dgm:prSet presAssocID="{A895406A-E5E2-4789-A8F0-2978A7D44A00}" presName="hierRoot2" presStyleCnt="0">
        <dgm:presLayoutVars>
          <dgm:hierBranch val="init"/>
        </dgm:presLayoutVars>
      </dgm:prSet>
      <dgm:spPr/>
    </dgm:pt>
    <dgm:pt modelId="{5B2F4F3C-0CE8-4856-9A4F-96427F353172}" type="pres">
      <dgm:prSet presAssocID="{A895406A-E5E2-4789-A8F0-2978A7D44A00}" presName="rootComposite" presStyleCnt="0"/>
      <dgm:spPr/>
    </dgm:pt>
    <dgm:pt modelId="{6362CAB4-661C-475D-85CA-CB52028BC7F8}" type="pres">
      <dgm:prSet presAssocID="{A895406A-E5E2-4789-A8F0-2978A7D44A00}" presName="rootText" presStyleLbl="node2" presStyleIdx="3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4A77BB-80D0-4E8B-8B4F-7AEE93F490E5}" type="pres">
      <dgm:prSet presAssocID="{A895406A-E5E2-4789-A8F0-2978A7D44A00}" presName="rootConnector" presStyleLbl="node2" presStyleIdx="3" presStyleCnt="6"/>
      <dgm:spPr/>
      <dgm:t>
        <a:bodyPr/>
        <a:lstStyle/>
        <a:p>
          <a:endParaRPr lang="en-US"/>
        </a:p>
      </dgm:t>
    </dgm:pt>
    <dgm:pt modelId="{BC3DC966-F986-4CB3-A5F3-8C31F30695C7}" type="pres">
      <dgm:prSet presAssocID="{A895406A-E5E2-4789-A8F0-2978A7D44A00}" presName="hierChild4" presStyleCnt="0"/>
      <dgm:spPr/>
    </dgm:pt>
    <dgm:pt modelId="{F2AB7976-ED53-4452-8B17-F215DA6A931E}" type="pres">
      <dgm:prSet presAssocID="{A895406A-E5E2-4789-A8F0-2978A7D44A00}" presName="hierChild5" presStyleCnt="0"/>
      <dgm:spPr/>
    </dgm:pt>
    <dgm:pt modelId="{7D06CBFA-80B9-4344-BE9D-961FD08C4A05}" type="pres">
      <dgm:prSet presAssocID="{91EA2B7A-0B90-4BF4-BD41-6B937ED2C1DE}" presName="Name37" presStyleLbl="parChTrans1D2" presStyleIdx="4" presStyleCnt="6"/>
      <dgm:spPr/>
      <dgm:t>
        <a:bodyPr/>
        <a:lstStyle/>
        <a:p>
          <a:endParaRPr lang="en-US"/>
        </a:p>
      </dgm:t>
    </dgm:pt>
    <dgm:pt modelId="{64C7D83D-B1E8-4D44-A977-F6B24D81CB5E}" type="pres">
      <dgm:prSet presAssocID="{1053B462-01CF-4FE1-AC65-50E48E215F15}" presName="hierRoot2" presStyleCnt="0">
        <dgm:presLayoutVars>
          <dgm:hierBranch val="init"/>
        </dgm:presLayoutVars>
      </dgm:prSet>
      <dgm:spPr/>
    </dgm:pt>
    <dgm:pt modelId="{8C0CB3AD-F2E9-4CFE-A8BD-56F15AA501FD}" type="pres">
      <dgm:prSet presAssocID="{1053B462-01CF-4FE1-AC65-50E48E215F15}" presName="rootComposite" presStyleCnt="0"/>
      <dgm:spPr/>
    </dgm:pt>
    <dgm:pt modelId="{F450668A-1AE2-4C33-B0EE-C721555311A8}" type="pres">
      <dgm:prSet presAssocID="{1053B462-01CF-4FE1-AC65-50E48E215F15}" presName="rootText" presStyleLbl="node2" presStyleIdx="4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977D772-529B-4F8F-A991-299BBA638AB8}" type="pres">
      <dgm:prSet presAssocID="{1053B462-01CF-4FE1-AC65-50E48E215F15}" presName="rootConnector" presStyleLbl="node2" presStyleIdx="4" presStyleCnt="6"/>
      <dgm:spPr/>
      <dgm:t>
        <a:bodyPr/>
        <a:lstStyle/>
        <a:p>
          <a:endParaRPr lang="en-US"/>
        </a:p>
      </dgm:t>
    </dgm:pt>
    <dgm:pt modelId="{F5FC5674-5F2C-4564-92F5-DA9447D52EE3}" type="pres">
      <dgm:prSet presAssocID="{1053B462-01CF-4FE1-AC65-50E48E215F15}" presName="hierChild4" presStyleCnt="0"/>
      <dgm:spPr/>
    </dgm:pt>
    <dgm:pt modelId="{8141E51D-D030-4CC6-97B5-8424A65DC200}" type="pres">
      <dgm:prSet presAssocID="{1053B462-01CF-4FE1-AC65-50E48E215F15}" presName="hierChild5" presStyleCnt="0"/>
      <dgm:spPr/>
    </dgm:pt>
    <dgm:pt modelId="{436D5FA0-4167-49CF-9B32-8C34641AE488}" type="pres">
      <dgm:prSet presAssocID="{65C2884E-A531-4E27-AB5C-090E38BF8745}" presName="Name37" presStyleLbl="parChTrans1D2" presStyleIdx="5" presStyleCnt="6"/>
      <dgm:spPr/>
      <dgm:t>
        <a:bodyPr/>
        <a:lstStyle/>
        <a:p>
          <a:endParaRPr lang="en-US"/>
        </a:p>
      </dgm:t>
    </dgm:pt>
    <dgm:pt modelId="{1260331F-2CC8-4E0E-A58D-03CFDB02C287}" type="pres">
      <dgm:prSet presAssocID="{74B029D5-37E2-4B6B-A917-E9150D6914BE}" presName="hierRoot2" presStyleCnt="0">
        <dgm:presLayoutVars>
          <dgm:hierBranch val="init"/>
        </dgm:presLayoutVars>
      </dgm:prSet>
      <dgm:spPr/>
    </dgm:pt>
    <dgm:pt modelId="{0652CDA3-3F8A-4667-823E-BCA57BEC7927}" type="pres">
      <dgm:prSet presAssocID="{74B029D5-37E2-4B6B-A917-E9150D6914BE}" presName="rootComposite" presStyleCnt="0"/>
      <dgm:spPr/>
    </dgm:pt>
    <dgm:pt modelId="{B434BE09-C387-4972-A037-197A1B78DD78}" type="pres">
      <dgm:prSet presAssocID="{74B029D5-37E2-4B6B-A917-E9150D6914BE}" presName="rootText" presStyleLbl="node2" presStyleIdx="5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66823D8-DD36-4A00-AEBB-1F7D828C20CD}" type="pres">
      <dgm:prSet presAssocID="{74B029D5-37E2-4B6B-A917-E9150D6914BE}" presName="rootConnector" presStyleLbl="node2" presStyleIdx="5" presStyleCnt="6"/>
      <dgm:spPr/>
      <dgm:t>
        <a:bodyPr/>
        <a:lstStyle/>
        <a:p>
          <a:endParaRPr lang="en-US"/>
        </a:p>
      </dgm:t>
    </dgm:pt>
    <dgm:pt modelId="{BA0CC1B1-B696-4F5A-ADF0-B154DF05ACE4}" type="pres">
      <dgm:prSet presAssocID="{74B029D5-37E2-4B6B-A917-E9150D6914BE}" presName="hierChild4" presStyleCnt="0"/>
      <dgm:spPr/>
    </dgm:pt>
    <dgm:pt modelId="{E6575B13-EA8C-4518-99CF-D878E687E2FA}" type="pres">
      <dgm:prSet presAssocID="{74B029D5-37E2-4B6B-A917-E9150D6914BE}" presName="hierChild5" presStyleCnt="0"/>
      <dgm:spPr/>
    </dgm:pt>
    <dgm:pt modelId="{80075C64-AB72-44AC-A5BA-001636B68F72}" type="pres">
      <dgm:prSet presAssocID="{269400F4-712F-4F6C-B6A9-E3CD9D640811}" presName="hierChild3" presStyleCnt="0"/>
      <dgm:spPr/>
    </dgm:pt>
  </dgm:ptLst>
  <dgm:cxnLst>
    <dgm:cxn modelId="{41696505-E88C-48B3-864C-724EFF88CA76}" type="presOf" srcId="{E9C427AD-B43F-494B-9644-1856991DDAC3}" destId="{36879289-ED2D-41D6-BB44-A92646D219C7}" srcOrd="1" destOrd="0" presId="urn:microsoft.com/office/officeart/2005/8/layout/orgChart1"/>
    <dgm:cxn modelId="{28C1328B-B0E7-4465-9841-F6D4D7E760F1}" srcId="{897ED3D0-3753-43E8-A35A-8F320736B8F3}" destId="{DB52EA03-4652-44D4-8E6D-7143C5D994C5}" srcOrd="2" destOrd="0" parTransId="{9510D589-94AC-4184-8B56-1C1DFBD6A396}" sibTransId="{22AEEF86-FEDF-44BB-A46A-6CAD9A5C8D3E}"/>
    <dgm:cxn modelId="{4CCDFF36-F9DF-4383-9733-46CBFBC35929}" srcId="{897ED3D0-3753-43E8-A35A-8F320736B8F3}" destId="{1BD78846-9400-4B89-B542-57063C62B82B}" srcOrd="1" destOrd="0" parTransId="{9F6FACA5-5FCC-4350-A99A-802BF6FBA66B}" sibTransId="{20EA5138-30D0-4D6E-AF0B-D322F933F7DB}"/>
    <dgm:cxn modelId="{8412E3D2-CA58-4CCB-A0EC-443D199CBDD4}" type="presOf" srcId="{897ED3D0-3753-43E8-A35A-8F320736B8F3}" destId="{B3BF1D0D-7603-4A62-97B6-A702A2F62219}" srcOrd="0" destOrd="0" presId="urn:microsoft.com/office/officeart/2005/8/layout/orgChart1"/>
    <dgm:cxn modelId="{C0EDE2B5-4478-4A27-88F3-79E381734CC9}" type="presOf" srcId="{A895406A-E5E2-4789-A8F0-2978A7D44A00}" destId="{6362CAB4-661C-475D-85CA-CB52028BC7F8}" srcOrd="0" destOrd="0" presId="urn:microsoft.com/office/officeart/2005/8/layout/orgChart1"/>
    <dgm:cxn modelId="{35902F1A-4581-41B7-8B58-E00A6992FF91}" srcId="{269400F4-712F-4F6C-B6A9-E3CD9D640811}" destId="{74B029D5-37E2-4B6B-A917-E9150D6914BE}" srcOrd="2" destOrd="0" parTransId="{65C2884E-A531-4E27-AB5C-090E38BF8745}" sibTransId="{84355E6F-AA59-44DA-BD60-17107C0F045B}"/>
    <dgm:cxn modelId="{C22A88C9-71FF-4C5C-8ADC-ECCC58CB6736}" type="presOf" srcId="{897ED3D0-3753-43E8-A35A-8F320736B8F3}" destId="{1317F643-AD3E-4470-9565-2844AD79E0BE}" srcOrd="1" destOrd="0" presId="urn:microsoft.com/office/officeart/2005/8/layout/orgChart1"/>
    <dgm:cxn modelId="{68D35B0F-5E87-4FC5-8453-FD1B1B2E152C}" type="presOf" srcId="{269400F4-712F-4F6C-B6A9-E3CD9D640811}" destId="{D4B04AA8-A917-4DEF-A504-B96B9E692DC6}" srcOrd="0" destOrd="0" presId="urn:microsoft.com/office/officeart/2005/8/layout/orgChart1"/>
    <dgm:cxn modelId="{ED34650B-5A46-421A-BE9D-DCC9D22C0F5E}" type="presOf" srcId="{9999DD09-E100-4C38-9255-EBBD357D0CE2}" destId="{841AF86C-A5D8-4061-ABBB-16AB07A2C5DE}" srcOrd="0" destOrd="0" presId="urn:microsoft.com/office/officeart/2005/8/layout/orgChart1"/>
    <dgm:cxn modelId="{E3260AF3-25D4-41AD-A1F3-7765F30C372A}" srcId="{897ED3D0-3753-43E8-A35A-8F320736B8F3}" destId="{E9C427AD-B43F-494B-9644-1856991DDAC3}" srcOrd="0" destOrd="0" parTransId="{71D60BF7-80E2-45EC-B2C7-4DB2697AA65E}" sibTransId="{DE854520-E146-47FC-B0A4-EC63872B65E3}"/>
    <dgm:cxn modelId="{343BA5DA-9D17-41BD-8766-51942453A973}" type="presOf" srcId="{1BD78846-9400-4B89-B542-57063C62B82B}" destId="{9D6EDE94-03DB-4BF8-B3F6-9645328B5AEE}" srcOrd="1" destOrd="0" presId="urn:microsoft.com/office/officeart/2005/8/layout/orgChart1"/>
    <dgm:cxn modelId="{85F90430-C8FA-44AB-A2FB-473674DEAC08}" type="presOf" srcId="{25F899A3-6663-41F5-8008-08082162F5D3}" destId="{B048D6A0-6053-4A2A-B072-6A71B5B428F7}" srcOrd="0" destOrd="0" presId="urn:microsoft.com/office/officeart/2005/8/layout/orgChart1"/>
    <dgm:cxn modelId="{3E2312CB-0415-4B05-8F8D-0090736E0BE1}" type="presOf" srcId="{65C2884E-A531-4E27-AB5C-090E38BF8745}" destId="{436D5FA0-4167-49CF-9B32-8C34641AE488}" srcOrd="0" destOrd="0" presId="urn:microsoft.com/office/officeart/2005/8/layout/orgChart1"/>
    <dgm:cxn modelId="{329A7109-FCC1-4709-94BF-5544EDF37EE3}" srcId="{269400F4-712F-4F6C-B6A9-E3CD9D640811}" destId="{1053B462-01CF-4FE1-AC65-50E48E215F15}" srcOrd="1" destOrd="0" parTransId="{91EA2B7A-0B90-4BF4-BD41-6B937ED2C1DE}" sibTransId="{A0BABBC0-B88D-4DEE-8BF0-C4EBC1066C27}"/>
    <dgm:cxn modelId="{E6D5D4E9-821E-4D4F-8E2C-CDD13ABF32AE}" srcId="{25F899A3-6663-41F5-8008-08082162F5D3}" destId="{269400F4-712F-4F6C-B6A9-E3CD9D640811}" srcOrd="1" destOrd="0" parTransId="{26C0C4EF-A1F0-4A68-8216-D9AB5CD9DED9}" sibTransId="{8CCFD5F4-4EF9-4BEA-B366-2F2C89414DC2}"/>
    <dgm:cxn modelId="{06ED35FE-58E7-4A6E-82F7-EF212AEB2D9F}" type="presOf" srcId="{74B029D5-37E2-4B6B-A917-E9150D6914BE}" destId="{B434BE09-C387-4972-A037-197A1B78DD78}" srcOrd="0" destOrd="0" presId="urn:microsoft.com/office/officeart/2005/8/layout/orgChart1"/>
    <dgm:cxn modelId="{56F0EBE1-E35C-4D6B-8F56-FE2CD5596AE7}" srcId="{25F899A3-6663-41F5-8008-08082162F5D3}" destId="{897ED3D0-3753-43E8-A35A-8F320736B8F3}" srcOrd="0" destOrd="0" parTransId="{9B054FE2-B8CF-42D1-87F4-89A345EC5237}" sibTransId="{499ADF04-1EEE-4181-84AE-72CB5188A9FE}"/>
    <dgm:cxn modelId="{3B2E265B-B510-4F67-9EE7-D0481B6EBCA8}" type="presOf" srcId="{9510D589-94AC-4184-8B56-1C1DFBD6A396}" destId="{692A3ABE-6E2C-4B87-8907-A8593D856CD0}" srcOrd="0" destOrd="0" presId="urn:microsoft.com/office/officeart/2005/8/layout/orgChart1"/>
    <dgm:cxn modelId="{B3B7B7B6-7B41-4DF5-8996-394BC9D7D2D1}" type="presOf" srcId="{A895406A-E5E2-4789-A8F0-2978A7D44A00}" destId="{424A77BB-80D0-4E8B-8B4F-7AEE93F490E5}" srcOrd="1" destOrd="0" presId="urn:microsoft.com/office/officeart/2005/8/layout/orgChart1"/>
    <dgm:cxn modelId="{AA7C88A6-D9B3-4DA4-8F59-21E6CA4F5F64}" type="presOf" srcId="{9F6FACA5-5FCC-4350-A99A-802BF6FBA66B}" destId="{D4470639-DDB4-4834-A248-192F1EFD671A}" srcOrd="0" destOrd="0" presId="urn:microsoft.com/office/officeart/2005/8/layout/orgChart1"/>
    <dgm:cxn modelId="{C3945459-3AD2-4468-B8B0-835C1F1BEC15}" type="presOf" srcId="{71D60BF7-80E2-45EC-B2C7-4DB2697AA65E}" destId="{B938786B-9500-45C9-ACAE-5DCC4DCB717C}" srcOrd="0" destOrd="0" presId="urn:microsoft.com/office/officeart/2005/8/layout/orgChart1"/>
    <dgm:cxn modelId="{CFB2EE53-57C1-4AB1-9AD5-6CA59123060C}" srcId="{269400F4-712F-4F6C-B6A9-E3CD9D640811}" destId="{A895406A-E5E2-4789-A8F0-2978A7D44A00}" srcOrd="0" destOrd="0" parTransId="{9999DD09-E100-4C38-9255-EBBD357D0CE2}" sibTransId="{A19C1FBF-C288-4078-B4F1-F4B40AE81403}"/>
    <dgm:cxn modelId="{8181A773-4AD4-4A1A-94E5-36807C236BA2}" type="presOf" srcId="{269400F4-712F-4F6C-B6A9-E3CD9D640811}" destId="{8D9A0B4C-52F4-444B-8DEF-10A8E17B27FF}" srcOrd="1" destOrd="0" presId="urn:microsoft.com/office/officeart/2005/8/layout/orgChart1"/>
    <dgm:cxn modelId="{201F4B6E-3CE6-43E3-AA2A-15AC3F87C1FF}" type="presOf" srcId="{1053B462-01CF-4FE1-AC65-50E48E215F15}" destId="{F450668A-1AE2-4C33-B0EE-C721555311A8}" srcOrd="0" destOrd="0" presId="urn:microsoft.com/office/officeart/2005/8/layout/orgChart1"/>
    <dgm:cxn modelId="{3CDB9552-CB9A-4C0D-9753-6E1DE8F8FCDC}" type="presOf" srcId="{1053B462-01CF-4FE1-AC65-50E48E215F15}" destId="{F977D772-529B-4F8F-A991-299BBA638AB8}" srcOrd="1" destOrd="0" presId="urn:microsoft.com/office/officeart/2005/8/layout/orgChart1"/>
    <dgm:cxn modelId="{BB126830-D909-4EBB-B27B-B400D6D33085}" type="presOf" srcId="{74B029D5-37E2-4B6B-A917-E9150D6914BE}" destId="{066823D8-DD36-4A00-AEBB-1F7D828C20CD}" srcOrd="1" destOrd="0" presId="urn:microsoft.com/office/officeart/2005/8/layout/orgChart1"/>
    <dgm:cxn modelId="{9C96F07B-9660-48BA-A32A-0CF883F99673}" type="presOf" srcId="{DB52EA03-4652-44D4-8E6D-7143C5D994C5}" destId="{F6AD2067-5248-4B79-BD3D-342319217330}" srcOrd="0" destOrd="0" presId="urn:microsoft.com/office/officeart/2005/8/layout/orgChart1"/>
    <dgm:cxn modelId="{EC9FBC15-D4C4-4B06-BF83-57875261A0A7}" type="presOf" srcId="{E9C427AD-B43F-494B-9644-1856991DDAC3}" destId="{80CE9FE6-82BE-4D03-A471-8955FE709F01}" srcOrd="0" destOrd="0" presId="urn:microsoft.com/office/officeart/2005/8/layout/orgChart1"/>
    <dgm:cxn modelId="{EDFD65BF-32CD-4B05-82AF-BDD24AE2DFEF}" type="presOf" srcId="{1BD78846-9400-4B89-B542-57063C62B82B}" destId="{E589197A-8ED4-4616-A8D7-B14A4A57CC0A}" srcOrd="0" destOrd="0" presId="urn:microsoft.com/office/officeart/2005/8/layout/orgChart1"/>
    <dgm:cxn modelId="{C6F6C3EE-711A-4CAD-ABB0-292AF0BE3593}" type="presOf" srcId="{DB52EA03-4652-44D4-8E6D-7143C5D994C5}" destId="{3301861D-3C09-4E7E-8793-3721A4033277}" srcOrd="1" destOrd="0" presId="urn:microsoft.com/office/officeart/2005/8/layout/orgChart1"/>
    <dgm:cxn modelId="{43EA56B0-A10B-4FEF-A9DE-0C10B10BE25D}" type="presOf" srcId="{91EA2B7A-0B90-4BF4-BD41-6B937ED2C1DE}" destId="{7D06CBFA-80B9-4344-BE9D-961FD08C4A05}" srcOrd="0" destOrd="0" presId="urn:microsoft.com/office/officeart/2005/8/layout/orgChart1"/>
    <dgm:cxn modelId="{B41446E1-7C8E-41F3-91B5-445C04B3116E}" type="presParOf" srcId="{B048D6A0-6053-4A2A-B072-6A71B5B428F7}" destId="{98AB8468-CC64-4391-BE14-4FB37A5BDC54}" srcOrd="0" destOrd="0" presId="urn:microsoft.com/office/officeart/2005/8/layout/orgChart1"/>
    <dgm:cxn modelId="{8690869E-0279-4230-A104-E1E96711A290}" type="presParOf" srcId="{98AB8468-CC64-4391-BE14-4FB37A5BDC54}" destId="{2D3F1E17-AF7D-41B7-8B1D-4B07842F313E}" srcOrd="0" destOrd="0" presId="urn:microsoft.com/office/officeart/2005/8/layout/orgChart1"/>
    <dgm:cxn modelId="{108CA34D-A5E0-4A9F-9F9C-C0BDD366986D}" type="presParOf" srcId="{2D3F1E17-AF7D-41B7-8B1D-4B07842F313E}" destId="{B3BF1D0D-7603-4A62-97B6-A702A2F62219}" srcOrd="0" destOrd="0" presId="urn:microsoft.com/office/officeart/2005/8/layout/orgChart1"/>
    <dgm:cxn modelId="{10CC4EA3-38CA-4AE8-9581-F2A414DDB6DD}" type="presParOf" srcId="{2D3F1E17-AF7D-41B7-8B1D-4B07842F313E}" destId="{1317F643-AD3E-4470-9565-2844AD79E0BE}" srcOrd="1" destOrd="0" presId="urn:microsoft.com/office/officeart/2005/8/layout/orgChart1"/>
    <dgm:cxn modelId="{115399E9-D2B5-438F-AB62-D290527151D6}" type="presParOf" srcId="{98AB8468-CC64-4391-BE14-4FB37A5BDC54}" destId="{3681FD7E-E16F-4F7E-8C00-31593CA814D9}" srcOrd="1" destOrd="0" presId="urn:microsoft.com/office/officeart/2005/8/layout/orgChart1"/>
    <dgm:cxn modelId="{64EF664A-FE52-4062-B9D6-1ABEBC6FE59E}" type="presParOf" srcId="{3681FD7E-E16F-4F7E-8C00-31593CA814D9}" destId="{B938786B-9500-45C9-ACAE-5DCC4DCB717C}" srcOrd="0" destOrd="0" presId="urn:microsoft.com/office/officeart/2005/8/layout/orgChart1"/>
    <dgm:cxn modelId="{A1A28A59-30AA-4697-80FA-E0E6CAA8AE4C}" type="presParOf" srcId="{3681FD7E-E16F-4F7E-8C00-31593CA814D9}" destId="{71CD6823-BA7D-494E-A672-68348AFF00F8}" srcOrd="1" destOrd="0" presId="urn:microsoft.com/office/officeart/2005/8/layout/orgChart1"/>
    <dgm:cxn modelId="{97636154-54FA-4173-ABB2-E07F505C9EEF}" type="presParOf" srcId="{71CD6823-BA7D-494E-A672-68348AFF00F8}" destId="{EDE154A6-E2C5-475B-9ADD-D968CCB258D1}" srcOrd="0" destOrd="0" presId="urn:microsoft.com/office/officeart/2005/8/layout/orgChart1"/>
    <dgm:cxn modelId="{6FFB8BA4-1773-4343-B631-4A591A3EC437}" type="presParOf" srcId="{EDE154A6-E2C5-475B-9ADD-D968CCB258D1}" destId="{80CE9FE6-82BE-4D03-A471-8955FE709F01}" srcOrd="0" destOrd="0" presId="urn:microsoft.com/office/officeart/2005/8/layout/orgChart1"/>
    <dgm:cxn modelId="{F2EF1318-593E-4EE4-A1F6-1FFD9B34FA89}" type="presParOf" srcId="{EDE154A6-E2C5-475B-9ADD-D968CCB258D1}" destId="{36879289-ED2D-41D6-BB44-A92646D219C7}" srcOrd="1" destOrd="0" presId="urn:microsoft.com/office/officeart/2005/8/layout/orgChart1"/>
    <dgm:cxn modelId="{E16ACE3B-3BD4-4B42-B512-B572A9160A94}" type="presParOf" srcId="{71CD6823-BA7D-494E-A672-68348AFF00F8}" destId="{524ABE80-47B3-4F90-8692-09D36C670FB7}" srcOrd="1" destOrd="0" presId="urn:microsoft.com/office/officeart/2005/8/layout/orgChart1"/>
    <dgm:cxn modelId="{0FF25ED7-4A87-45B5-8AA5-09F792F3466F}" type="presParOf" srcId="{71CD6823-BA7D-494E-A672-68348AFF00F8}" destId="{85D0CDD8-9797-4761-912C-B67BB94298C6}" srcOrd="2" destOrd="0" presId="urn:microsoft.com/office/officeart/2005/8/layout/orgChart1"/>
    <dgm:cxn modelId="{9257E531-31DD-451A-AE1F-2A405975AC66}" type="presParOf" srcId="{3681FD7E-E16F-4F7E-8C00-31593CA814D9}" destId="{D4470639-DDB4-4834-A248-192F1EFD671A}" srcOrd="2" destOrd="0" presId="urn:microsoft.com/office/officeart/2005/8/layout/orgChart1"/>
    <dgm:cxn modelId="{F9E876BB-48C3-4A60-BF83-E81A928DF79E}" type="presParOf" srcId="{3681FD7E-E16F-4F7E-8C00-31593CA814D9}" destId="{2A9D33D8-3844-4E2F-B885-BEADD1AA0B40}" srcOrd="3" destOrd="0" presId="urn:microsoft.com/office/officeart/2005/8/layout/orgChart1"/>
    <dgm:cxn modelId="{98C52AB1-64E6-4EB7-AD70-E9FF1D55EC52}" type="presParOf" srcId="{2A9D33D8-3844-4E2F-B885-BEADD1AA0B40}" destId="{4CF66AEC-1187-40B2-8060-2867D34E7852}" srcOrd="0" destOrd="0" presId="urn:microsoft.com/office/officeart/2005/8/layout/orgChart1"/>
    <dgm:cxn modelId="{9B69CF5D-59B6-414F-B794-55372B5ACE73}" type="presParOf" srcId="{4CF66AEC-1187-40B2-8060-2867D34E7852}" destId="{E589197A-8ED4-4616-A8D7-B14A4A57CC0A}" srcOrd="0" destOrd="0" presId="urn:microsoft.com/office/officeart/2005/8/layout/orgChart1"/>
    <dgm:cxn modelId="{A04CFCA9-1626-4473-A576-4B94EE809448}" type="presParOf" srcId="{4CF66AEC-1187-40B2-8060-2867D34E7852}" destId="{9D6EDE94-03DB-4BF8-B3F6-9645328B5AEE}" srcOrd="1" destOrd="0" presId="urn:microsoft.com/office/officeart/2005/8/layout/orgChart1"/>
    <dgm:cxn modelId="{5D36C938-1AAF-48DD-BD02-340886FFB511}" type="presParOf" srcId="{2A9D33D8-3844-4E2F-B885-BEADD1AA0B40}" destId="{0EF67E56-F76A-4870-8BE2-6040ED9B733B}" srcOrd="1" destOrd="0" presId="urn:microsoft.com/office/officeart/2005/8/layout/orgChart1"/>
    <dgm:cxn modelId="{4871EF42-A321-42E7-B7B0-76B763EBF8A4}" type="presParOf" srcId="{2A9D33D8-3844-4E2F-B885-BEADD1AA0B40}" destId="{3BFA9235-BD8D-4E29-9C24-BC5D27B391D9}" srcOrd="2" destOrd="0" presId="urn:microsoft.com/office/officeart/2005/8/layout/orgChart1"/>
    <dgm:cxn modelId="{97C5B871-D705-4F28-8079-67D8FBA5B030}" type="presParOf" srcId="{3681FD7E-E16F-4F7E-8C00-31593CA814D9}" destId="{692A3ABE-6E2C-4B87-8907-A8593D856CD0}" srcOrd="4" destOrd="0" presId="urn:microsoft.com/office/officeart/2005/8/layout/orgChart1"/>
    <dgm:cxn modelId="{EC8B6CC9-3D44-4E2B-A98B-D3C3F9D3D4E6}" type="presParOf" srcId="{3681FD7E-E16F-4F7E-8C00-31593CA814D9}" destId="{E4E7AF59-9A60-438B-A6DA-735602D07794}" srcOrd="5" destOrd="0" presId="urn:microsoft.com/office/officeart/2005/8/layout/orgChart1"/>
    <dgm:cxn modelId="{495E5992-4A48-436B-A3A5-924A51D12EE4}" type="presParOf" srcId="{E4E7AF59-9A60-438B-A6DA-735602D07794}" destId="{A88BB2F5-BC37-464D-929C-A40B4986DF06}" srcOrd="0" destOrd="0" presId="urn:microsoft.com/office/officeart/2005/8/layout/orgChart1"/>
    <dgm:cxn modelId="{861AF0B2-7B7D-460F-81BF-94EC02A36BCC}" type="presParOf" srcId="{A88BB2F5-BC37-464D-929C-A40B4986DF06}" destId="{F6AD2067-5248-4B79-BD3D-342319217330}" srcOrd="0" destOrd="0" presId="urn:microsoft.com/office/officeart/2005/8/layout/orgChart1"/>
    <dgm:cxn modelId="{3D3F6EBB-4E7A-4A51-81DD-97956972BC71}" type="presParOf" srcId="{A88BB2F5-BC37-464D-929C-A40B4986DF06}" destId="{3301861D-3C09-4E7E-8793-3721A4033277}" srcOrd="1" destOrd="0" presId="urn:microsoft.com/office/officeart/2005/8/layout/orgChart1"/>
    <dgm:cxn modelId="{4EF2A54B-1727-4B6F-8730-9427C4F325EC}" type="presParOf" srcId="{E4E7AF59-9A60-438B-A6DA-735602D07794}" destId="{93D535BF-97E2-41ED-B527-C2697F0F5A67}" srcOrd="1" destOrd="0" presId="urn:microsoft.com/office/officeart/2005/8/layout/orgChart1"/>
    <dgm:cxn modelId="{94E47025-55B0-4198-BFBF-A45F53F08BBD}" type="presParOf" srcId="{E4E7AF59-9A60-438B-A6DA-735602D07794}" destId="{859B939A-6C14-4934-BB24-5CB2125E4414}" srcOrd="2" destOrd="0" presId="urn:microsoft.com/office/officeart/2005/8/layout/orgChart1"/>
    <dgm:cxn modelId="{7CC2A9A9-02B9-49F5-8561-66246BF7EF60}" type="presParOf" srcId="{98AB8468-CC64-4391-BE14-4FB37A5BDC54}" destId="{A29CF675-EF32-4061-926E-FBE1D4DB1468}" srcOrd="2" destOrd="0" presId="urn:microsoft.com/office/officeart/2005/8/layout/orgChart1"/>
    <dgm:cxn modelId="{FF8CEAC7-86FC-443A-A8C2-0ACE6C43BFD7}" type="presParOf" srcId="{B048D6A0-6053-4A2A-B072-6A71B5B428F7}" destId="{C0F2C647-D680-48D8-A68D-8D1A7CBA9511}" srcOrd="1" destOrd="0" presId="urn:microsoft.com/office/officeart/2005/8/layout/orgChart1"/>
    <dgm:cxn modelId="{D087FF32-A124-4651-B88E-2E5EC461D40E}" type="presParOf" srcId="{C0F2C647-D680-48D8-A68D-8D1A7CBA9511}" destId="{4614570E-3371-4663-A45C-B69305198774}" srcOrd="0" destOrd="0" presId="urn:microsoft.com/office/officeart/2005/8/layout/orgChart1"/>
    <dgm:cxn modelId="{5D91E857-09A5-412F-A682-FBC56F3913C9}" type="presParOf" srcId="{4614570E-3371-4663-A45C-B69305198774}" destId="{D4B04AA8-A917-4DEF-A504-B96B9E692DC6}" srcOrd="0" destOrd="0" presId="urn:microsoft.com/office/officeart/2005/8/layout/orgChart1"/>
    <dgm:cxn modelId="{E2E90BAF-6837-422B-A0C5-92D3F870CC87}" type="presParOf" srcId="{4614570E-3371-4663-A45C-B69305198774}" destId="{8D9A0B4C-52F4-444B-8DEF-10A8E17B27FF}" srcOrd="1" destOrd="0" presId="urn:microsoft.com/office/officeart/2005/8/layout/orgChart1"/>
    <dgm:cxn modelId="{95B023E9-F41E-4BE9-B26C-D5678144BF3E}" type="presParOf" srcId="{C0F2C647-D680-48D8-A68D-8D1A7CBA9511}" destId="{6A3268B1-C3E0-4637-80E5-8DC154267451}" srcOrd="1" destOrd="0" presId="urn:microsoft.com/office/officeart/2005/8/layout/orgChart1"/>
    <dgm:cxn modelId="{FBF6F95B-0C8C-4B64-9A54-C60100FCD402}" type="presParOf" srcId="{6A3268B1-C3E0-4637-80E5-8DC154267451}" destId="{841AF86C-A5D8-4061-ABBB-16AB07A2C5DE}" srcOrd="0" destOrd="0" presId="urn:microsoft.com/office/officeart/2005/8/layout/orgChart1"/>
    <dgm:cxn modelId="{82D4FE20-083F-404C-9785-58C184741217}" type="presParOf" srcId="{6A3268B1-C3E0-4637-80E5-8DC154267451}" destId="{35782371-CBA6-4A32-B341-D42B6F699D8D}" srcOrd="1" destOrd="0" presId="urn:microsoft.com/office/officeart/2005/8/layout/orgChart1"/>
    <dgm:cxn modelId="{3701AE08-8383-4FBB-8FC2-944403B8DFD6}" type="presParOf" srcId="{35782371-CBA6-4A32-B341-D42B6F699D8D}" destId="{5B2F4F3C-0CE8-4856-9A4F-96427F353172}" srcOrd="0" destOrd="0" presId="urn:microsoft.com/office/officeart/2005/8/layout/orgChart1"/>
    <dgm:cxn modelId="{273C8DEE-FB2F-4FC9-8350-3D98228504BA}" type="presParOf" srcId="{5B2F4F3C-0CE8-4856-9A4F-96427F353172}" destId="{6362CAB4-661C-475D-85CA-CB52028BC7F8}" srcOrd="0" destOrd="0" presId="urn:microsoft.com/office/officeart/2005/8/layout/orgChart1"/>
    <dgm:cxn modelId="{826DE92D-0D25-4881-AE8C-21CC6B914127}" type="presParOf" srcId="{5B2F4F3C-0CE8-4856-9A4F-96427F353172}" destId="{424A77BB-80D0-4E8B-8B4F-7AEE93F490E5}" srcOrd="1" destOrd="0" presId="urn:microsoft.com/office/officeart/2005/8/layout/orgChart1"/>
    <dgm:cxn modelId="{075ED0C9-248F-4BDB-9E2A-218A971320E7}" type="presParOf" srcId="{35782371-CBA6-4A32-B341-D42B6F699D8D}" destId="{BC3DC966-F986-4CB3-A5F3-8C31F30695C7}" srcOrd="1" destOrd="0" presId="urn:microsoft.com/office/officeart/2005/8/layout/orgChart1"/>
    <dgm:cxn modelId="{83DCF87B-E785-4307-A591-C9110A0149B7}" type="presParOf" srcId="{35782371-CBA6-4A32-B341-D42B6F699D8D}" destId="{F2AB7976-ED53-4452-8B17-F215DA6A931E}" srcOrd="2" destOrd="0" presId="urn:microsoft.com/office/officeart/2005/8/layout/orgChart1"/>
    <dgm:cxn modelId="{9DE6574C-10AE-4819-8F9E-406C2D545268}" type="presParOf" srcId="{6A3268B1-C3E0-4637-80E5-8DC154267451}" destId="{7D06CBFA-80B9-4344-BE9D-961FD08C4A05}" srcOrd="2" destOrd="0" presId="urn:microsoft.com/office/officeart/2005/8/layout/orgChart1"/>
    <dgm:cxn modelId="{C0EF4BC6-527B-47FA-86C8-4463A9F450E1}" type="presParOf" srcId="{6A3268B1-C3E0-4637-80E5-8DC154267451}" destId="{64C7D83D-B1E8-4D44-A977-F6B24D81CB5E}" srcOrd="3" destOrd="0" presId="urn:microsoft.com/office/officeart/2005/8/layout/orgChart1"/>
    <dgm:cxn modelId="{151066BE-7A14-48BA-8D54-B57D72C28727}" type="presParOf" srcId="{64C7D83D-B1E8-4D44-A977-F6B24D81CB5E}" destId="{8C0CB3AD-F2E9-4CFE-A8BD-56F15AA501FD}" srcOrd="0" destOrd="0" presId="urn:microsoft.com/office/officeart/2005/8/layout/orgChart1"/>
    <dgm:cxn modelId="{1467EBCF-9117-4FF8-8EA2-C13B9FD02605}" type="presParOf" srcId="{8C0CB3AD-F2E9-4CFE-A8BD-56F15AA501FD}" destId="{F450668A-1AE2-4C33-B0EE-C721555311A8}" srcOrd="0" destOrd="0" presId="urn:microsoft.com/office/officeart/2005/8/layout/orgChart1"/>
    <dgm:cxn modelId="{BC26BF90-D037-4E85-87F1-6FF183707A0D}" type="presParOf" srcId="{8C0CB3AD-F2E9-4CFE-A8BD-56F15AA501FD}" destId="{F977D772-529B-4F8F-A991-299BBA638AB8}" srcOrd="1" destOrd="0" presId="urn:microsoft.com/office/officeart/2005/8/layout/orgChart1"/>
    <dgm:cxn modelId="{88C22903-55A3-400A-A887-67167BC30F19}" type="presParOf" srcId="{64C7D83D-B1E8-4D44-A977-F6B24D81CB5E}" destId="{F5FC5674-5F2C-4564-92F5-DA9447D52EE3}" srcOrd="1" destOrd="0" presId="urn:microsoft.com/office/officeart/2005/8/layout/orgChart1"/>
    <dgm:cxn modelId="{3D1FF9EC-CB1A-4310-A3DE-8A79BBF62C6C}" type="presParOf" srcId="{64C7D83D-B1E8-4D44-A977-F6B24D81CB5E}" destId="{8141E51D-D030-4CC6-97B5-8424A65DC200}" srcOrd="2" destOrd="0" presId="urn:microsoft.com/office/officeart/2005/8/layout/orgChart1"/>
    <dgm:cxn modelId="{EE9F5B3D-A372-4F77-AF6B-D957CE26759B}" type="presParOf" srcId="{6A3268B1-C3E0-4637-80E5-8DC154267451}" destId="{436D5FA0-4167-49CF-9B32-8C34641AE488}" srcOrd="4" destOrd="0" presId="urn:microsoft.com/office/officeart/2005/8/layout/orgChart1"/>
    <dgm:cxn modelId="{98057B95-B0CC-4E40-9BF2-99594C8AC948}" type="presParOf" srcId="{6A3268B1-C3E0-4637-80E5-8DC154267451}" destId="{1260331F-2CC8-4E0E-A58D-03CFDB02C287}" srcOrd="5" destOrd="0" presId="urn:microsoft.com/office/officeart/2005/8/layout/orgChart1"/>
    <dgm:cxn modelId="{1B774252-992F-4508-80A7-BABB7183117F}" type="presParOf" srcId="{1260331F-2CC8-4E0E-A58D-03CFDB02C287}" destId="{0652CDA3-3F8A-4667-823E-BCA57BEC7927}" srcOrd="0" destOrd="0" presId="urn:microsoft.com/office/officeart/2005/8/layout/orgChart1"/>
    <dgm:cxn modelId="{FB6D3877-A47F-4ED9-98CC-EF20997B612A}" type="presParOf" srcId="{0652CDA3-3F8A-4667-823E-BCA57BEC7927}" destId="{B434BE09-C387-4972-A037-197A1B78DD78}" srcOrd="0" destOrd="0" presId="urn:microsoft.com/office/officeart/2005/8/layout/orgChart1"/>
    <dgm:cxn modelId="{74E2B826-7C98-4738-80E5-31134E99B9B7}" type="presParOf" srcId="{0652CDA3-3F8A-4667-823E-BCA57BEC7927}" destId="{066823D8-DD36-4A00-AEBB-1F7D828C20CD}" srcOrd="1" destOrd="0" presId="urn:microsoft.com/office/officeart/2005/8/layout/orgChart1"/>
    <dgm:cxn modelId="{1470F756-B921-4FAA-B4F0-787464C1ED67}" type="presParOf" srcId="{1260331F-2CC8-4E0E-A58D-03CFDB02C287}" destId="{BA0CC1B1-B696-4F5A-ADF0-B154DF05ACE4}" srcOrd="1" destOrd="0" presId="urn:microsoft.com/office/officeart/2005/8/layout/orgChart1"/>
    <dgm:cxn modelId="{840C5D89-ED49-4F46-BD21-A2D9B7E1B438}" type="presParOf" srcId="{1260331F-2CC8-4E0E-A58D-03CFDB02C287}" destId="{E6575B13-EA8C-4518-99CF-D878E687E2FA}" srcOrd="2" destOrd="0" presId="urn:microsoft.com/office/officeart/2005/8/layout/orgChart1"/>
    <dgm:cxn modelId="{58D4BC81-0C00-4405-B984-A58C25B47E83}" type="presParOf" srcId="{C0F2C647-D680-48D8-A68D-8D1A7CBA9511}" destId="{80075C64-AB72-44AC-A5BA-001636B68F7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9.jpg>
</file>

<file path=ppt/media/image5.png>
</file>

<file path=ppt/media/image50.pn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pg>
</file>

<file path=ppt/media/image6.png>
</file>

<file path=ppt/media/image60.jpg>
</file>

<file path=ppt/media/image61.jpg>
</file>

<file path=ppt/media/image62.jpg>
</file>

<file path=ppt/media/image63.jpg>
</file>

<file path=ppt/media/image64.jpg>
</file>

<file path=ppt/media/image65.jpg>
</file>

<file path=ppt/media/image6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FA13D-C82A-4450-9764-B73093F9BD4D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FDE07-07FC-461D-AD0C-CE368B58D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22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Chrominance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Ferran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602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/>
              <a:t>Donatas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Simple </a:t>
            </a:r>
            <a:r>
              <a:rPr lang="en-US" dirty="0" err="1" smtClean="0"/>
              <a:t>homography</a:t>
            </a:r>
            <a:r>
              <a:rPr lang="en-US" dirty="0" smtClean="0"/>
              <a:t> matrix</a:t>
            </a:r>
            <a:endParaRPr lang="en-US" baseline="0" dirty="0" smtClean="0"/>
          </a:p>
          <a:p>
            <a:r>
              <a:rPr lang="en-US" dirty="0" smtClean="0"/>
              <a:t>Small</a:t>
            </a:r>
            <a:r>
              <a:rPr lang="en-US" baseline="0" dirty="0" smtClean="0"/>
              <a:t> resolution –very sensitive </a:t>
            </a:r>
          </a:p>
          <a:p>
            <a:r>
              <a:rPr lang="en-US" baseline="0" dirty="0" smtClean="0"/>
              <a:t>160*120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6813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err="1" smtClean="0"/>
              <a:t>Donatas</a:t>
            </a:r>
            <a:endParaRPr lang="es-E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Detection Segmentation</a:t>
            </a:r>
            <a:r>
              <a:rPr lang="en-US" baseline="0" dirty="0" smtClean="0"/>
              <a:t> method? - HSV vs </a:t>
            </a:r>
            <a:r>
              <a:rPr lang="en-US" baseline="0" dirty="0" err="1" smtClean="0"/>
              <a:t>YCrCb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Thresholding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Thresholding</a:t>
            </a:r>
            <a:r>
              <a:rPr lang="en-US" baseline="0" dirty="0" smtClean="0"/>
              <a:t> by </a:t>
            </a:r>
            <a:r>
              <a:rPr lang="en-US" baseline="0" dirty="0" err="1" smtClean="0"/>
              <a:t>hsv</a:t>
            </a:r>
            <a:r>
              <a:rPr lang="en-US" baseline="0" dirty="0" smtClean="0"/>
              <a:t>,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Cr -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red-difference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hrominance"/>
              </a:rPr>
              <a:t>chroma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components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790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Enric</a:t>
            </a:r>
            <a:endParaRPr lang="es-ES" dirty="0" smtClean="0"/>
          </a:p>
          <a:p>
            <a:endParaRPr lang="es-ES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to identify different signs?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already have blobs and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boundedbox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two steps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0960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Enric</a:t>
            </a:r>
            <a:endParaRPr lang="en-US" dirty="0" smtClean="0"/>
          </a:p>
          <a:p>
            <a:r>
              <a:rPr lang="en-US" dirty="0" smtClean="0"/>
              <a:t>How line fitting improves the smoothness of the results and</a:t>
            </a:r>
            <a:r>
              <a:rPr lang="en-US" baseline="0" dirty="0" smtClean="0"/>
              <a:t> the precision. </a:t>
            </a:r>
          </a:p>
          <a:p>
            <a:r>
              <a:rPr lang="en-US" baseline="0" dirty="0" smtClean="0"/>
              <a:t>Still use of center of mass and center of bounding box for getting the direction where the line points.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215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Enric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571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Enric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6703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Donatas</a:t>
            </a:r>
            <a:endParaRPr lang="es-ES" dirty="0" smtClean="0"/>
          </a:p>
          <a:p>
            <a:endParaRPr lang="es-ES" dirty="0" smtClean="0"/>
          </a:p>
          <a:p>
            <a:r>
              <a:rPr lang="es-ES" dirty="0" err="1" smtClean="0"/>
              <a:t>Since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already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had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assembled</a:t>
            </a:r>
            <a:r>
              <a:rPr lang="es-ES" baseline="0" dirty="0" smtClean="0"/>
              <a:t> hardware,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couldn’t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change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too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much</a:t>
            </a:r>
            <a:r>
              <a:rPr lang="en-US" baseline="0" dirty="0" smtClean="0"/>
              <a:t>….</a:t>
            </a:r>
          </a:p>
          <a:p>
            <a:r>
              <a:rPr lang="en-US" baseline="0" dirty="0" smtClean="0"/>
              <a:t>Again , for compensating perspective 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104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/>
              <a:t>Igor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270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/>
              <a:t>Igor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131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/>
              <a:t>Igor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49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Ferran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755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/>
              <a:t>Igor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361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Igor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142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Donatas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I2C bus system mode.</a:t>
            </a:r>
            <a:endParaRPr lang="es-E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Motion module structure – two groups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controlling functions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560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Donatas</a:t>
            </a:r>
          </a:p>
          <a:p>
            <a:r>
              <a:rPr lang="es-ES" dirty="0" err="1" smtClean="0"/>
              <a:t>Track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distance</a:t>
            </a:r>
            <a:endParaRPr lang="es-ES" baseline="0" dirty="0" smtClean="0"/>
          </a:p>
          <a:p>
            <a:r>
              <a:rPr lang="es-ES" baseline="0" dirty="0" smtClean="0"/>
              <a:t>Wheel </a:t>
            </a:r>
            <a:r>
              <a:rPr lang="es-ES" baseline="0" dirty="0" err="1" smtClean="0"/>
              <a:t>diameter</a:t>
            </a:r>
            <a:endParaRPr lang="es-ES" baseline="0" dirty="0" smtClean="0"/>
          </a:p>
          <a:p>
            <a:r>
              <a:rPr lang="es-ES" baseline="0" dirty="0" err="1" smtClean="0"/>
              <a:t>Possible</a:t>
            </a:r>
            <a:r>
              <a:rPr lang="es-ES" baseline="0" dirty="0" smtClean="0"/>
              <a:t> error – </a:t>
            </a:r>
            <a:r>
              <a:rPr lang="es-ES" baseline="0" dirty="0" err="1" smtClean="0"/>
              <a:t>very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smal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since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there</a:t>
            </a:r>
            <a:r>
              <a:rPr lang="es-ES" baseline="0" dirty="0" smtClean="0"/>
              <a:t> are 360 </a:t>
            </a:r>
            <a:r>
              <a:rPr lang="es-ES" baseline="0" dirty="0" err="1" smtClean="0"/>
              <a:t>encoder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counts</a:t>
            </a:r>
            <a:r>
              <a:rPr lang="es-ES" baseline="0" dirty="0" smtClean="0"/>
              <a:t> per </a:t>
            </a:r>
            <a:r>
              <a:rPr lang="es-ES" baseline="0" dirty="0" err="1" smtClean="0"/>
              <a:t>one</a:t>
            </a:r>
            <a:r>
              <a:rPr lang="es-ES" baseline="0" smtClean="0"/>
              <a:t> Wheel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224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Andrey</a:t>
            </a:r>
            <a:endParaRPr lang="es-ES" dirty="0" smtClean="0"/>
          </a:p>
          <a:p>
            <a:r>
              <a:rPr lang="en-US" dirty="0" smtClean="0"/>
              <a:t> I/O output module provides the interaction of the robot with static and dynamic environment.</a:t>
            </a:r>
          </a:p>
          <a:p>
            <a:r>
              <a:rPr lang="en-US" dirty="0" smtClean="0"/>
              <a:t>The ultrasonic sensor helps the robot to avoid frontal obstacles.</a:t>
            </a:r>
          </a:p>
          <a:p>
            <a:r>
              <a:rPr lang="en-US" dirty="0" smtClean="0"/>
              <a:t>The current state and action are displayed on the LCD screen.</a:t>
            </a:r>
          </a:p>
          <a:p>
            <a:r>
              <a:rPr lang="en-US" dirty="0" smtClean="0"/>
              <a:t>Audio feedback is delivered via an external speaker.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3722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Andrey</a:t>
            </a:r>
            <a:endParaRPr lang="es-ES" dirty="0" smtClean="0"/>
          </a:p>
          <a:p>
            <a:r>
              <a:rPr lang="en-US" dirty="0" smtClean="0"/>
              <a:t>Raspberry Pi has a very limited in performance hardware. In addition to being limited, the</a:t>
            </a:r>
          </a:p>
          <a:p>
            <a:r>
              <a:rPr lang="en-US" dirty="0" smtClean="0"/>
              <a:t>hardware is also platform-specific.  For example, a part of 512 Mb of RAM is required to be allocated for</a:t>
            </a:r>
          </a:p>
          <a:p>
            <a:r>
              <a:rPr lang="en-US" dirty="0" smtClean="0"/>
              <a:t>the video memory.</a:t>
            </a:r>
          </a:p>
          <a:p>
            <a:endParaRPr lang="en-US" dirty="0" smtClean="0"/>
          </a:p>
          <a:p>
            <a:r>
              <a:rPr lang="en-US" dirty="0" smtClean="0"/>
              <a:t>It was challenging to synchronize the development of several people on a single device without stable</a:t>
            </a:r>
          </a:p>
          <a:p>
            <a:r>
              <a:rPr lang="en-US" dirty="0" smtClean="0"/>
              <a:t>internet access.</a:t>
            </a:r>
          </a:p>
          <a:p>
            <a:endParaRPr lang="en-US" dirty="0" smtClean="0"/>
          </a:p>
          <a:p>
            <a:r>
              <a:rPr lang="en-US" dirty="0" smtClean="0"/>
              <a:t>In some cases, the stability of the hardware was not reliable for the operation. </a:t>
            </a:r>
            <a:r>
              <a:rPr lang="en-US" dirty="0" err="1" smtClean="0"/>
              <a:t>WiFi</a:t>
            </a:r>
            <a:r>
              <a:rPr lang="en-US" dirty="0" smtClean="0"/>
              <a:t> pen drive didn't </a:t>
            </a:r>
          </a:p>
          <a:p>
            <a:r>
              <a:rPr lang="en-US" dirty="0" smtClean="0"/>
              <a:t>maintain stable connection as well as cause device reboot occasionally.</a:t>
            </a:r>
          </a:p>
          <a:p>
            <a:endParaRPr lang="en-US" dirty="0" smtClean="0"/>
          </a:p>
          <a:p>
            <a:r>
              <a:rPr lang="en-US" dirty="0" smtClean="0"/>
              <a:t>Even having built-in </a:t>
            </a:r>
            <a:r>
              <a:rPr lang="en-US" dirty="0" err="1" smtClean="0"/>
              <a:t>SoC</a:t>
            </a:r>
            <a:r>
              <a:rPr lang="en-US" dirty="0" smtClean="0"/>
              <a:t> GPU module, the software for performing parallel computations was not available.</a:t>
            </a:r>
          </a:p>
          <a:p>
            <a:endParaRPr lang="en-US" dirty="0" smtClean="0"/>
          </a:p>
          <a:p>
            <a:r>
              <a:rPr lang="en-US" dirty="0" smtClean="0"/>
              <a:t>Platform specificity was another issue. The code working on Windows or Ubuntu is not guaranteed to</a:t>
            </a:r>
          </a:p>
          <a:p>
            <a:r>
              <a:rPr lang="en-US" dirty="0" smtClean="0"/>
              <a:t>compile on the Raspberry-Pi targeted </a:t>
            </a:r>
            <a:r>
              <a:rPr lang="en-US" dirty="0" err="1" smtClean="0"/>
              <a:t>Debian</a:t>
            </a:r>
            <a:r>
              <a:rPr lang="en-US" dirty="0" smtClean="0"/>
              <a:t> system.</a:t>
            </a:r>
          </a:p>
          <a:p>
            <a:endParaRPr lang="en-US" dirty="0" smtClean="0"/>
          </a:p>
          <a:p>
            <a:r>
              <a:rPr lang="en-US" dirty="0" smtClean="0"/>
              <a:t>Balance </a:t>
            </a:r>
            <a:r>
              <a:rPr lang="en-US" dirty="0" err="1" smtClean="0"/>
              <a:t>betwee</a:t>
            </a:r>
            <a:r>
              <a:rPr lang="en-US" dirty="0" smtClean="0"/>
              <a:t> robustness and real time -&gt; consequence from the limited hardware performance.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4740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Andrey</a:t>
            </a:r>
          </a:p>
          <a:p>
            <a:endParaRPr lang="es-ES" dirty="0" smtClean="0"/>
          </a:p>
          <a:p>
            <a:r>
              <a:rPr lang="en-US" dirty="0" smtClean="0"/>
              <a:t>Da best invention in the world.</a:t>
            </a:r>
          </a:p>
          <a:p>
            <a:r>
              <a:rPr lang="en-US" dirty="0" smtClean="0"/>
              <a:t>The simplification of the user interaction with the device - one button to start and stop the program.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094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Igor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7953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Andrey</a:t>
            </a:r>
            <a:endParaRPr lang="es-ES" dirty="0" smtClean="0"/>
          </a:p>
          <a:p>
            <a:r>
              <a:rPr lang="en-US" dirty="0" smtClean="0"/>
              <a:t>Modification of the game towards complexity.</a:t>
            </a:r>
          </a:p>
          <a:p>
            <a:r>
              <a:rPr lang="en-US" dirty="0" smtClean="0"/>
              <a:t>Hardware improvements -&gt; GPU computation, More Distance sensors, built-in speaker, touch screen etc.</a:t>
            </a:r>
          </a:p>
          <a:p>
            <a:r>
              <a:rPr lang="en-US" dirty="0" smtClean="0"/>
              <a:t>Software improvements -&gt; Classification performance with respect to the hardware improvements.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009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Andrey</a:t>
            </a:r>
          </a:p>
          <a:p>
            <a:endParaRPr lang="es-ES" dirty="0" smtClean="0"/>
          </a:p>
          <a:p>
            <a:r>
              <a:rPr lang="en-US" smtClean="0"/>
              <a:t> Figuring out right things to do.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42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Ferran</a:t>
            </a:r>
          </a:p>
          <a:p>
            <a:endParaRPr lang="es-ES" dirty="0" smtClean="0"/>
          </a:p>
          <a:p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main</a:t>
            </a:r>
            <a:r>
              <a:rPr lang="es-ES" dirty="0" smtClean="0"/>
              <a:t> </a:t>
            </a:r>
            <a:r>
              <a:rPr lang="es-ES" dirty="0" err="1" smtClean="0"/>
              <a:t>goal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Project </a:t>
            </a:r>
            <a:r>
              <a:rPr lang="es-ES" dirty="0" err="1" smtClean="0"/>
              <a:t>is</a:t>
            </a:r>
            <a:r>
              <a:rPr lang="es-ES" dirty="0" smtClean="0"/>
              <a:t> to </a:t>
            </a:r>
            <a:r>
              <a:rPr lang="es-ES" dirty="0" err="1" smtClean="0"/>
              <a:t>design</a:t>
            </a:r>
            <a:r>
              <a:rPr lang="es-ES" dirty="0" smtClean="0"/>
              <a:t>  a robot </a:t>
            </a:r>
            <a:r>
              <a:rPr lang="es-ES" dirty="0" err="1" smtClean="0"/>
              <a:t>platform</a:t>
            </a:r>
            <a:r>
              <a:rPr lang="es-ES" dirty="0" smtClean="0"/>
              <a:t> to introduce </a:t>
            </a:r>
            <a:r>
              <a:rPr lang="es-ES" dirty="0" err="1" smtClean="0"/>
              <a:t>robotics</a:t>
            </a:r>
            <a:r>
              <a:rPr lang="es-ES" dirty="0" smtClean="0"/>
              <a:t> to </a:t>
            </a:r>
            <a:r>
              <a:rPr lang="es-ES" dirty="0" err="1" smtClean="0"/>
              <a:t>children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2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Ferran</a:t>
            </a:r>
          </a:p>
          <a:p>
            <a:endParaRPr lang="es-ES" dirty="0" smtClean="0"/>
          </a:p>
          <a:p>
            <a:pPr marL="171450" indent="-171450">
              <a:buFontTx/>
              <a:buChar char="-"/>
            </a:pPr>
            <a:r>
              <a:rPr lang="es-ES" dirty="0" err="1" smtClean="0"/>
              <a:t>Read</a:t>
            </a:r>
            <a:r>
              <a:rPr lang="es-ES" dirty="0" smtClean="0"/>
              <a:t> </a:t>
            </a:r>
            <a:r>
              <a:rPr lang="es-ES" dirty="0" err="1" smtClean="0"/>
              <a:t>marker</a:t>
            </a:r>
            <a:r>
              <a:rPr lang="es-ES" dirty="0" smtClean="0"/>
              <a:t>, </a:t>
            </a:r>
            <a:r>
              <a:rPr lang="es-ES" dirty="0" err="1" smtClean="0"/>
              <a:t>classify</a:t>
            </a:r>
            <a:r>
              <a:rPr lang="es-ES" baseline="0" dirty="0" smtClean="0"/>
              <a:t> and define </a:t>
            </a:r>
            <a:r>
              <a:rPr lang="es-ES" baseline="0" dirty="0" err="1" smtClean="0"/>
              <a:t>action</a:t>
            </a:r>
            <a:r>
              <a:rPr lang="es-ES" baseline="0" dirty="0" smtClean="0"/>
              <a:t> response</a:t>
            </a:r>
          </a:p>
          <a:p>
            <a:pPr marL="171450" indent="-171450">
              <a:buFontTx/>
              <a:buChar char="-"/>
            </a:pPr>
            <a:endParaRPr lang="es-ES" baseline="0" dirty="0" smtClean="0"/>
          </a:p>
          <a:p>
            <a:pPr marL="171450" indent="-171450">
              <a:buFontTx/>
              <a:buChar char="-"/>
            </a:pPr>
            <a:r>
              <a:rPr lang="es-ES" baseline="0" dirty="0" err="1" smtClean="0"/>
              <a:t>The</a:t>
            </a:r>
            <a:r>
              <a:rPr lang="es-ES" baseline="0" dirty="0" smtClean="0"/>
              <a:t> hardware </a:t>
            </a:r>
            <a:r>
              <a:rPr lang="es-ES" baseline="0" dirty="0" err="1" smtClean="0"/>
              <a:t>design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may</a:t>
            </a:r>
            <a:r>
              <a:rPr lang="es-ES" baseline="0" dirty="0" smtClean="0"/>
              <a:t> be </a:t>
            </a:r>
            <a:r>
              <a:rPr lang="es-ES" baseline="0" dirty="0" err="1" smtClean="0"/>
              <a:t>review</a:t>
            </a:r>
            <a:r>
              <a:rPr lang="es-ES" baseline="0" dirty="0" smtClean="0"/>
              <a:t> in </a:t>
            </a:r>
            <a:r>
              <a:rPr lang="es-ES" baseline="0" dirty="0" err="1" smtClean="0"/>
              <a:t>order</a:t>
            </a:r>
            <a:r>
              <a:rPr lang="es-ES" baseline="0" dirty="0" smtClean="0"/>
              <a:t> to </a:t>
            </a:r>
            <a:r>
              <a:rPr lang="es-ES" baseline="0" dirty="0" err="1" smtClean="0"/>
              <a:t>satisfy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all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requirements</a:t>
            </a:r>
            <a:endParaRPr lang="es-ES" baseline="0" dirty="0" smtClean="0"/>
          </a:p>
          <a:p>
            <a:pPr marL="171450" indent="-171450">
              <a:buFontTx/>
              <a:buChar char="-"/>
            </a:pPr>
            <a:endParaRPr lang="es-ES" baseline="0" dirty="0" smtClean="0"/>
          </a:p>
          <a:p>
            <a:pPr marL="171450" indent="-171450">
              <a:buFontTx/>
              <a:buChar char="-"/>
            </a:pPr>
            <a:r>
              <a:rPr lang="es-ES" baseline="0" dirty="0" err="1" smtClean="0"/>
              <a:t>Implement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controller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for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all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sensors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actuators</a:t>
            </a:r>
            <a:endParaRPr lang="es-ES" baseline="0" dirty="0" smtClean="0"/>
          </a:p>
          <a:p>
            <a:pPr marL="171450" indent="-171450">
              <a:buFontTx/>
              <a:buChar char="-"/>
            </a:pPr>
            <a:endParaRPr lang="es-ES" baseline="0" dirty="0" smtClean="0"/>
          </a:p>
          <a:p>
            <a:pPr marL="171450" indent="-171450">
              <a:buFontTx/>
              <a:buChar char="-"/>
            </a:pPr>
            <a:r>
              <a:rPr lang="es-ES" baseline="0" dirty="0" err="1" smtClean="0"/>
              <a:t>All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requirements</a:t>
            </a:r>
            <a:r>
              <a:rPr lang="es-ES" baseline="0" dirty="0" smtClean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057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Ferran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12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Ferran</a:t>
            </a:r>
          </a:p>
          <a:p>
            <a:endParaRPr lang="es-ES" dirty="0" smtClean="0"/>
          </a:p>
          <a:p>
            <a:r>
              <a:rPr lang="es-ES" dirty="0" err="1" smtClean="0"/>
              <a:t>But</a:t>
            </a:r>
            <a:r>
              <a:rPr lang="es-ES" dirty="0" smtClean="0"/>
              <a:t> </a:t>
            </a:r>
            <a:r>
              <a:rPr lang="es-ES" dirty="0" err="1" smtClean="0"/>
              <a:t>what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about</a:t>
            </a:r>
            <a:r>
              <a:rPr lang="es-E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31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Ferran</a:t>
            </a:r>
          </a:p>
          <a:p>
            <a:endParaRPr lang="es-E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6733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Ferran</a:t>
            </a:r>
          </a:p>
          <a:p>
            <a:endParaRPr lang="es-ES" dirty="0" smtClean="0"/>
          </a:p>
          <a:p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whol</a:t>
            </a:r>
            <a:r>
              <a:rPr lang="es-ES" baseline="0" dirty="0" err="1" smtClean="0"/>
              <a:t>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system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managed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state</a:t>
            </a:r>
            <a:r>
              <a:rPr lang="es-ES" baseline="0" dirty="0" smtClean="0"/>
              <a:t> machine</a:t>
            </a:r>
          </a:p>
          <a:p>
            <a:r>
              <a:rPr lang="es-ES" baseline="0" dirty="0" err="1" smtClean="0"/>
              <a:t>Then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have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tree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different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parts</a:t>
            </a:r>
            <a:r>
              <a:rPr lang="es-ES" baseline="0" dirty="0" smtClean="0"/>
              <a:t>: visión, </a:t>
            </a:r>
            <a:r>
              <a:rPr lang="es-ES" baseline="0" dirty="0" err="1" smtClean="0"/>
              <a:t>motion</a:t>
            </a:r>
            <a:r>
              <a:rPr lang="es-ES" baseline="0" dirty="0" smtClean="0"/>
              <a:t> and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303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smtClean="0"/>
              <a:t>Donatas</a:t>
            </a:r>
            <a:endParaRPr lang="en-US" baseline="0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handle the image data acquired from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Raspbery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Pi camera.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handling includes two basic subtasks: sign detection and sign recognition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classication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</a:t>
            </a:r>
            <a:endParaRPr lang="en-US" dirty="0" smtClean="0"/>
          </a:p>
          <a:p>
            <a:endParaRPr lang="en-US" baseline="0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96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31BA-3BCA-4D95-856B-DCD30CF5A09E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73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898C-626C-41ED-9181-862161C29D28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684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3159-3069-4509-B538-F9561DCCF655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135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65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E5216-293E-48BE-A748-06C18C815E3B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25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DCD2A-A89C-4AAD-892F-E6901094F734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392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A2EC-29BC-476C-B537-7985985F228D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077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B236-5932-4857-872C-70AEDDB4B6DE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09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754BD-DAB8-4F6C-8A84-07FEBCE1DA0A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434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0E0F15F-61E4-493D-B94C-5D28E361FBBC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857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4801D-6D0D-4F55-8B73-5461E42B9A8D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074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4F58A40-632A-4B0C-88BC-A685B6E4BC6E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912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microsoft.com/office/2007/relationships/diagramDrawing" Target="../diagrams/drawing3.xml"/><Relationship Id="rId3" Type="http://schemas.openxmlformats.org/officeDocument/2006/relationships/image" Target="../media/image31.png"/><Relationship Id="rId7" Type="http://schemas.openxmlformats.org/officeDocument/2006/relationships/diagramColors" Target="../diagrams/colors2.xml"/><Relationship Id="rId12" Type="http://schemas.openxmlformats.org/officeDocument/2006/relationships/diagramColors" Target="../diagrams/colors3.xml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11" Type="http://schemas.openxmlformats.org/officeDocument/2006/relationships/diagramQuickStyle" Target="../diagrams/quickStyle3.xml"/><Relationship Id="rId5" Type="http://schemas.openxmlformats.org/officeDocument/2006/relationships/diagramLayout" Target="../diagrams/layout2.xml"/><Relationship Id="rId15" Type="http://schemas.openxmlformats.org/officeDocument/2006/relationships/image" Target="../media/image3.png"/><Relationship Id="rId10" Type="http://schemas.openxmlformats.org/officeDocument/2006/relationships/diagramLayout" Target="../diagrams/layout3.xml"/><Relationship Id="rId4" Type="http://schemas.openxmlformats.org/officeDocument/2006/relationships/diagramData" Target="../diagrams/data2.xml"/><Relationship Id="rId9" Type="http://schemas.openxmlformats.org/officeDocument/2006/relationships/diagramData" Target="../diagrams/data3.xml"/><Relationship Id="rId1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13" Type="http://schemas.microsoft.com/office/2007/relationships/diagramDrawing" Target="../diagrams/drawing5.xml"/><Relationship Id="rId3" Type="http://schemas.openxmlformats.org/officeDocument/2006/relationships/image" Target="../media/image33.PNG"/><Relationship Id="rId7" Type="http://schemas.openxmlformats.org/officeDocument/2006/relationships/diagramColors" Target="../diagrams/colors4.xml"/><Relationship Id="rId12" Type="http://schemas.openxmlformats.org/officeDocument/2006/relationships/diagramColors" Target="../diagrams/colors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11" Type="http://schemas.openxmlformats.org/officeDocument/2006/relationships/diagramQuickStyle" Target="../diagrams/quickStyle5.xml"/><Relationship Id="rId5" Type="http://schemas.openxmlformats.org/officeDocument/2006/relationships/diagramLayout" Target="../diagrams/layout4.xml"/><Relationship Id="rId15" Type="http://schemas.openxmlformats.org/officeDocument/2006/relationships/image" Target="../media/image4.png"/><Relationship Id="rId10" Type="http://schemas.openxmlformats.org/officeDocument/2006/relationships/diagramLayout" Target="../diagrams/layout5.xml"/><Relationship Id="rId4" Type="http://schemas.openxmlformats.org/officeDocument/2006/relationships/diagramData" Target="../diagrams/data4.xml"/><Relationship Id="rId9" Type="http://schemas.openxmlformats.org/officeDocument/2006/relationships/diagramData" Target="../diagrams/data5.xml"/><Relationship Id="rId1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3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38.jpg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6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4.png"/><Relationship Id="rId9" Type="http://schemas.microsoft.com/office/2007/relationships/diagramDrawing" Target="../diagrams/drawing6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image" Target="../media/image3.png"/><Relationship Id="rId7" Type="http://schemas.openxmlformats.org/officeDocument/2006/relationships/image" Target="../media/image4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emf"/><Relationship Id="rId5" Type="http://schemas.openxmlformats.org/officeDocument/2006/relationships/image" Target="../media/image44.png"/><Relationship Id="rId4" Type="http://schemas.openxmlformats.org/officeDocument/2006/relationships/image" Target="../media/image4.png"/><Relationship Id="rId9" Type="http://schemas.openxmlformats.org/officeDocument/2006/relationships/image" Target="../media/image4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jp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jpg"/><Relationship Id="rId13" Type="http://schemas.openxmlformats.org/officeDocument/2006/relationships/image" Target="../media/image60.jpg"/><Relationship Id="rId18" Type="http://schemas.openxmlformats.org/officeDocument/2006/relationships/image" Target="../media/image65.jpg"/><Relationship Id="rId3" Type="http://schemas.openxmlformats.org/officeDocument/2006/relationships/image" Target="../media/image50.png"/><Relationship Id="rId21" Type="http://schemas.openxmlformats.org/officeDocument/2006/relationships/image" Target="../media/image4.png"/><Relationship Id="rId7" Type="http://schemas.openxmlformats.org/officeDocument/2006/relationships/image" Target="../media/image54.jpg"/><Relationship Id="rId12" Type="http://schemas.openxmlformats.org/officeDocument/2006/relationships/image" Target="../media/image59.jpg"/><Relationship Id="rId17" Type="http://schemas.openxmlformats.org/officeDocument/2006/relationships/image" Target="../media/image64.jpg"/><Relationship Id="rId2" Type="http://schemas.openxmlformats.org/officeDocument/2006/relationships/notesSlide" Target="../notesSlides/notesSlide27.xml"/><Relationship Id="rId16" Type="http://schemas.openxmlformats.org/officeDocument/2006/relationships/image" Target="../media/image63.jpg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jpg"/><Relationship Id="rId11" Type="http://schemas.openxmlformats.org/officeDocument/2006/relationships/image" Target="../media/image58.jpg"/><Relationship Id="rId5" Type="http://schemas.openxmlformats.org/officeDocument/2006/relationships/image" Target="../media/image52.jpg"/><Relationship Id="rId15" Type="http://schemas.openxmlformats.org/officeDocument/2006/relationships/image" Target="../media/image62.jpg"/><Relationship Id="rId10" Type="http://schemas.openxmlformats.org/officeDocument/2006/relationships/image" Target="../media/image57.jpg"/><Relationship Id="rId19" Type="http://schemas.openxmlformats.org/officeDocument/2006/relationships/image" Target="../media/image66.jpg"/><Relationship Id="rId4" Type="http://schemas.openxmlformats.org/officeDocument/2006/relationships/image" Target="../media/image51.jpg"/><Relationship Id="rId9" Type="http://schemas.openxmlformats.org/officeDocument/2006/relationships/image" Target="../media/image56.jpg"/><Relationship Id="rId14" Type="http://schemas.openxmlformats.org/officeDocument/2006/relationships/image" Target="../media/image61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1.png"/><Relationship Id="rId5" Type="http://schemas.openxmlformats.org/officeDocument/2006/relationships/image" Target="../media/image7.png"/><Relationship Id="rId10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4.png"/><Relationship Id="rId5" Type="http://schemas.openxmlformats.org/officeDocument/2006/relationships/image" Target="../media/image19.png"/><Relationship Id="rId10" Type="http://schemas.openxmlformats.org/officeDocument/2006/relationships/image" Target="../media/image3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4.png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029277"/>
          </a:xfrm>
        </p:spPr>
        <p:txBody>
          <a:bodyPr/>
          <a:lstStyle/>
          <a:p>
            <a:r>
              <a:rPr lang="en-US" dirty="0" err="1"/>
              <a:t>I</a:t>
            </a:r>
            <a:r>
              <a:rPr lang="en-US" dirty="0" err="1" smtClean="0"/>
              <a:t>wiggle</a:t>
            </a:r>
            <a:r>
              <a:rPr lang="en-US" dirty="0" smtClean="0"/>
              <a:t>: robot follower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Andrey Pak - </a:t>
            </a:r>
            <a:r>
              <a:rPr lang="en-US" sz="1400" dirty="0" err="1" smtClean="0">
                <a:solidFill>
                  <a:schemeClr val="tx1"/>
                </a:solidFill>
              </a:rPr>
              <a:t>Donatas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Kozlovskis</a:t>
            </a:r>
            <a:endParaRPr lang="en-US" sz="1400" dirty="0" smtClean="0">
              <a:solidFill>
                <a:schemeClr val="tx1"/>
              </a:solidFill>
            </a:endParaRPr>
          </a:p>
          <a:p>
            <a:pPr algn="ctr"/>
            <a:r>
              <a:rPr lang="en-US" sz="1400" dirty="0" err="1" smtClean="0">
                <a:solidFill>
                  <a:schemeClr val="tx1"/>
                </a:solidFill>
              </a:rPr>
              <a:t>Enric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Cornellà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smtClean="0">
                <a:solidFill>
                  <a:schemeClr val="tx1"/>
                </a:solidFill>
              </a:rPr>
              <a:t>- Fernando Garcia - Igor </a:t>
            </a:r>
            <a:r>
              <a:rPr lang="en-US" sz="1400" dirty="0" err="1" smtClean="0">
                <a:solidFill>
                  <a:schemeClr val="tx1"/>
                </a:solidFill>
              </a:rPr>
              <a:t>Péric</a:t>
            </a:r>
            <a:endParaRPr lang="en-US" sz="1400" dirty="0" smtClean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12/12/2014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00" y="2767042"/>
            <a:ext cx="198482" cy="176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242" y="2989411"/>
            <a:ext cx="553716" cy="49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480" y="5598620"/>
            <a:ext cx="545543" cy="42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201" y="5598620"/>
            <a:ext cx="309818" cy="42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2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 – inverse perspective transform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657" y="2582334"/>
            <a:ext cx="3519849" cy="251417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235" y="2582334"/>
            <a:ext cx="3519849" cy="251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17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 – blob detection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HSV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856008" y="2488686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sz="1600" dirty="0" smtClean="0"/>
              <a:t> H:[0,180], S:[0,255], V:[0,255]</a:t>
            </a:r>
          </a:p>
          <a:p>
            <a:pPr lvl="1"/>
            <a:r>
              <a:rPr lang="en-US" sz="1600" dirty="0" smtClean="0"/>
              <a:t>40&lt;V&lt;220, S&gt;40</a:t>
            </a:r>
          </a:p>
          <a:p>
            <a:pPr lvl="1"/>
            <a:r>
              <a:rPr lang="en-US" sz="1600" dirty="0" smtClean="0"/>
              <a:t>Greatest blob is considered as sign</a:t>
            </a:r>
            <a:endParaRPr lang="en-US" sz="16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err="1" smtClean="0"/>
              <a:t>YCrCb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4"/>
          </p:nvPr>
        </p:nvSpPr>
        <p:spPr>
          <a:xfrm>
            <a:off x="7085132" y="2573868"/>
            <a:ext cx="4937760" cy="3378200"/>
          </a:xfrm>
          <a:effectLst>
            <a:softEdge rad="50800"/>
          </a:effectLst>
        </p:spPr>
        <p:txBody>
          <a:bodyPr>
            <a:normAutofit/>
          </a:bodyPr>
          <a:lstStyle/>
          <a:p>
            <a:pPr lvl="1"/>
            <a:r>
              <a:rPr lang="en-US" sz="1600" dirty="0" smtClean="0"/>
              <a:t>Improvement of segmentation</a:t>
            </a:r>
          </a:p>
          <a:p>
            <a:pPr lvl="1"/>
            <a:r>
              <a:rPr lang="en-US" sz="1600" dirty="0"/>
              <a:t>Greatest blob is considered as sign</a:t>
            </a:r>
          </a:p>
          <a:p>
            <a:pPr lvl="1"/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7047" y="4177786"/>
            <a:ext cx="1625205" cy="1228694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8152" y="3594748"/>
            <a:ext cx="3056015" cy="2394771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1395" y="3602285"/>
            <a:ext cx="3130810" cy="2390476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16" name="Rectangle 15"/>
          <p:cNvSpPr/>
          <p:nvPr/>
        </p:nvSpPr>
        <p:spPr>
          <a:xfrm>
            <a:off x="2810181" y="5960534"/>
            <a:ext cx="183628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HSV segmentation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949520" y="5960534"/>
            <a:ext cx="183628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/>
              <a:t>YCrCb</a:t>
            </a:r>
            <a:r>
              <a:rPr lang="en-US" sz="1200" dirty="0"/>
              <a:t> </a:t>
            </a:r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segmentation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73034" y="5382722"/>
            <a:ext cx="183628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Original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9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 – Sign classification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4912345" y="2204502"/>
            <a:ext cx="1962596" cy="1962596"/>
            <a:chOff x="5050301" y="2672861"/>
            <a:chExt cx="2293034" cy="2293034"/>
          </a:xfrm>
        </p:grpSpPr>
        <p:sp>
          <p:nvSpPr>
            <p:cNvPr id="7" name="Oval 6"/>
            <p:cNvSpPr/>
            <p:nvPr/>
          </p:nvSpPr>
          <p:spPr>
            <a:xfrm>
              <a:off x="5050301" y="2672861"/>
              <a:ext cx="2293034" cy="229303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050301" y="2672861"/>
              <a:ext cx="2293034" cy="2293034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125380" y="3785975"/>
              <a:ext cx="142875" cy="142875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6071149" y="3800043"/>
              <a:ext cx="142875" cy="142875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974995" y="2120900"/>
            <a:ext cx="2163652" cy="2163652"/>
            <a:chOff x="8241694" y="2607511"/>
            <a:chExt cx="2527941" cy="2527941"/>
          </a:xfrm>
        </p:grpSpPr>
        <p:sp>
          <p:nvSpPr>
            <p:cNvPr id="8" name="Cross 7"/>
            <p:cNvSpPr/>
            <p:nvPr/>
          </p:nvSpPr>
          <p:spPr>
            <a:xfrm rot="18942507">
              <a:off x="8241694" y="2607511"/>
              <a:ext cx="2527941" cy="2527941"/>
            </a:xfrm>
            <a:prstGeom prst="plus">
              <a:avLst>
                <a:gd name="adj" fmla="val 36686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359147" y="2710896"/>
              <a:ext cx="2293034" cy="2293034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9434226" y="3785974"/>
              <a:ext cx="142875" cy="142875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9470483" y="3747940"/>
              <a:ext cx="142875" cy="142875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Oval 22"/>
          <p:cNvSpPr/>
          <p:nvPr/>
        </p:nvSpPr>
        <p:spPr>
          <a:xfrm>
            <a:off x="7739428" y="5196430"/>
            <a:ext cx="355600" cy="355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739428" y="5772570"/>
            <a:ext cx="355600" cy="355600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116179" y="5196430"/>
            <a:ext cx="31768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Center of mass</a:t>
            </a:r>
          </a:p>
          <a:p>
            <a:endParaRPr lang="en-US" dirty="0"/>
          </a:p>
          <a:p>
            <a:r>
              <a:rPr lang="en-US" dirty="0" smtClean="0"/>
              <a:t>Center of bounding rectangle</a:t>
            </a:r>
            <a:endParaRPr lang="en-US" dirty="0"/>
          </a:p>
        </p:txBody>
      </p:sp>
      <p:grpSp>
        <p:nvGrpSpPr>
          <p:cNvPr id="42" name="Group 41"/>
          <p:cNvGrpSpPr/>
          <p:nvPr/>
        </p:nvGrpSpPr>
        <p:grpSpPr>
          <a:xfrm>
            <a:off x="1453234" y="2201909"/>
            <a:ext cx="2587260" cy="2385965"/>
            <a:chOff x="1119859" y="2384391"/>
            <a:chExt cx="3022870" cy="2787684"/>
          </a:xfrm>
        </p:grpSpPr>
        <p:grpSp>
          <p:nvGrpSpPr>
            <p:cNvPr id="20" name="Group 19"/>
            <p:cNvGrpSpPr/>
            <p:nvPr/>
          </p:nvGrpSpPr>
          <p:grpSpPr>
            <a:xfrm>
              <a:off x="1119859" y="2384391"/>
              <a:ext cx="3022870" cy="2288381"/>
              <a:chOff x="1287193" y="3217069"/>
              <a:chExt cx="3022870" cy="2288381"/>
            </a:xfrm>
          </p:grpSpPr>
          <p:sp>
            <p:nvSpPr>
              <p:cNvPr id="6" name="Down Arrow 5"/>
              <p:cNvSpPr/>
              <p:nvPr/>
            </p:nvSpPr>
            <p:spPr>
              <a:xfrm rot="16200000">
                <a:off x="1670538" y="2859258"/>
                <a:ext cx="2236763" cy="3003452"/>
              </a:xfrm>
              <a:prstGeom prst="downArrow">
                <a:avLst>
                  <a:gd name="adj1" fmla="val 28616"/>
                  <a:gd name="adj2" fmla="val 50000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287193" y="3217069"/>
                <a:ext cx="3022870" cy="2288381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2717481" y="4289546"/>
                <a:ext cx="142875" cy="142875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3016162" y="4289545"/>
                <a:ext cx="142875" cy="142875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7" name="Straight Connector 26"/>
            <p:cNvCxnSpPr>
              <a:stCxn id="13" idx="4"/>
            </p:cNvCxnSpPr>
            <p:nvPr/>
          </p:nvCxnSpPr>
          <p:spPr>
            <a:xfrm flipH="1">
              <a:off x="2619375" y="3599743"/>
              <a:ext cx="2210" cy="15723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stCxn id="16" idx="4"/>
            </p:cNvCxnSpPr>
            <p:nvPr/>
          </p:nvCxnSpPr>
          <p:spPr>
            <a:xfrm>
              <a:off x="2920266" y="3599742"/>
              <a:ext cx="18953" cy="1572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1933575" y="5172075"/>
              <a:ext cx="6858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H="1">
              <a:off x="2939219" y="5172075"/>
              <a:ext cx="29293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H="1">
              <a:off x="2619375" y="5172075"/>
              <a:ext cx="31984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3249459" y="4283321"/>
            <a:ext cx="2160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ym typeface="Symbol" panose="05050102010706020507" pitchFamily="18" charset="2"/>
              </a:rPr>
              <a:t>Increment of </a:t>
            </a:r>
          </a:p>
          <a:p>
            <a:r>
              <a:rPr lang="en-US" sz="1400" dirty="0" smtClean="0">
                <a:sym typeface="Symbol" panose="05050102010706020507" pitchFamily="18" charset="2"/>
              </a:rPr>
              <a:t>distance d</a:t>
            </a:r>
            <a:endParaRPr lang="en-US" sz="1400" dirty="0"/>
          </a:p>
        </p:txBody>
      </p:sp>
      <p:sp>
        <p:nvSpPr>
          <p:cNvPr id="43" name="Left-Right Arrow 42"/>
          <p:cNvSpPr/>
          <p:nvPr/>
        </p:nvSpPr>
        <p:spPr>
          <a:xfrm>
            <a:off x="6941268" y="3039491"/>
            <a:ext cx="1087982" cy="313089"/>
          </a:xfrm>
          <a:prstGeom prst="left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7134513" y="2510880"/>
            <a:ext cx="666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Fill ratio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914525" y="4934045"/>
            <a:ext cx="34766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Check </a:t>
            </a:r>
            <a:r>
              <a:rPr lang="en-US" dirty="0" smtClean="0">
                <a:sym typeface="Symbol" panose="05050102010706020507" pitchFamily="18" charset="2"/>
              </a:rPr>
              <a:t>d (is arrow or not?)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ym typeface="Symbol" panose="05050102010706020507" pitchFamily="18" charset="2"/>
              </a:rPr>
              <a:t>If </a:t>
            </a:r>
            <a:r>
              <a:rPr lang="en-US" i="1" dirty="0">
                <a:sym typeface="Symbol" panose="05050102010706020507" pitchFamily="18" charset="2"/>
              </a:rPr>
              <a:t></a:t>
            </a:r>
            <a:r>
              <a:rPr lang="en-US" i="1" dirty="0" smtClean="0">
                <a:sym typeface="Symbol" panose="05050102010706020507" pitchFamily="18" charset="2"/>
              </a:rPr>
              <a:t>d&lt;</a:t>
            </a:r>
            <a:r>
              <a:rPr lang="en-US" i="1" dirty="0" err="1" smtClean="0">
                <a:sym typeface="Symbol" panose="05050102010706020507" pitchFamily="18" charset="2"/>
              </a:rPr>
              <a:t>thr</a:t>
            </a:r>
            <a:r>
              <a:rPr lang="en-US" dirty="0" smtClean="0">
                <a:sym typeface="Symbol" panose="05050102010706020507" pitchFamily="18" charset="2"/>
              </a:rPr>
              <a:t>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>
                <a:sym typeface="Symbol" panose="05050102010706020507" pitchFamily="18" charset="2"/>
              </a:rPr>
              <a:t>check ‘Fill ratio’</a:t>
            </a:r>
            <a:endParaRPr lang="en-US" dirty="0"/>
          </a:p>
        </p:txBody>
      </p:sp>
      <p:pic>
        <p:nvPicPr>
          <p:cNvPr id="33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1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 - Angle detection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3940" y="2468729"/>
            <a:ext cx="3631943" cy="2690034"/>
          </a:xfrm>
          <a:prstGeom prst="rect">
            <a:avLst/>
          </a:prstGeom>
          <a:ln>
            <a:noFill/>
          </a:ln>
          <a:effectLst>
            <a:softEdge rad="50800"/>
          </a:effectLst>
        </p:spPr>
      </p:pic>
      <p:sp>
        <p:nvSpPr>
          <p:cNvPr id="8" name="TextBox 7"/>
          <p:cNvSpPr txBox="1"/>
          <p:nvPr/>
        </p:nvSpPr>
        <p:spPr>
          <a:xfrm>
            <a:off x="1892370" y="1991415"/>
            <a:ext cx="25321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Angle from moments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023819" y="1987761"/>
            <a:ext cx="25321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Angle from fitting line</a:t>
            </a:r>
            <a:endParaRPr lang="en-US" dirty="0"/>
          </a:p>
        </p:txBody>
      </p:sp>
      <p:graphicFrame>
        <p:nvGraphicFramePr>
          <p:cNvPr id="11" name="Diagram 10"/>
          <p:cNvGraphicFramePr/>
          <p:nvPr>
            <p:extLst/>
          </p:nvPr>
        </p:nvGraphicFramePr>
        <p:xfrm>
          <a:off x="1135841" y="5158763"/>
          <a:ext cx="4045243" cy="1102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2" name="Diagram 11"/>
          <p:cNvGraphicFramePr/>
          <p:nvPr>
            <p:extLst/>
          </p:nvPr>
        </p:nvGraphicFramePr>
        <p:xfrm>
          <a:off x="6127527" y="5158763"/>
          <a:ext cx="4324769" cy="1102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53700" y="2523270"/>
            <a:ext cx="2809524" cy="2580952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3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574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10"/>
          <p:cNvSpPr/>
          <p:nvPr/>
        </p:nvSpPr>
        <p:spPr>
          <a:xfrm rot="5400000">
            <a:off x="8221662" y="4284663"/>
            <a:ext cx="431800" cy="12350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 rot="16200000">
            <a:off x="3538538" y="2259010"/>
            <a:ext cx="431800" cy="12350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 – Division area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51" t="18591" r="28860" b="20217"/>
          <a:stretch/>
        </p:blipFill>
        <p:spPr>
          <a:xfrm>
            <a:off x="4371975" y="2584450"/>
            <a:ext cx="3448050" cy="258445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868992" y="2528776"/>
          <a:ext cx="2700559" cy="2737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0" name="Diagram 9"/>
          <p:cNvGraphicFramePr/>
          <p:nvPr>
            <p:extLst/>
          </p:nvPr>
        </p:nvGraphicFramePr>
        <p:xfrm>
          <a:off x="8505615" y="2539997"/>
          <a:ext cx="2700559" cy="2737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2" name="Rectangle 11"/>
          <p:cNvSpPr/>
          <p:nvPr/>
        </p:nvSpPr>
        <p:spPr>
          <a:xfrm>
            <a:off x="5826285" y="5168900"/>
            <a:ext cx="12036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FOV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13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7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 – Addition of IR LED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000" dirty="0" smtClean="0"/>
              <a:t>Improvement </a:t>
            </a:r>
            <a:r>
              <a:rPr lang="en-US" sz="2000" b="1" dirty="0" smtClean="0"/>
              <a:t>only</a:t>
            </a:r>
            <a:r>
              <a:rPr lang="en-US" sz="2000" dirty="0" smtClean="0"/>
              <a:t> in low light condition</a:t>
            </a:r>
          </a:p>
          <a:p>
            <a:pPr lvl="1"/>
            <a:r>
              <a:rPr lang="en-US" sz="2000" dirty="0" smtClean="0"/>
              <a:t>Cheap and easy to implement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pic>
        <p:nvPicPr>
          <p:cNvPr id="6" name="Imat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6" t="25086" r="21678" b="19757"/>
          <a:stretch/>
        </p:blipFill>
        <p:spPr>
          <a:xfrm>
            <a:off x="1253666" y="2852426"/>
            <a:ext cx="5797554" cy="2864269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7" name="Imat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3" t="13706" r="35599" b="14524"/>
          <a:stretch/>
        </p:blipFill>
        <p:spPr>
          <a:xfrm>
            <a:off x="8111661" y="1989696"/>
            <a:ext cx="2898777" cy="3726999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ectangle 7"/>
          <p:cNvSpPr/>
          <p:nvPr/>
        </p:nvSpPr>
        <p:spPr>
          <a:xfrm>
            <a:off x="3895885" y="5716695"/>
            <a:ext cx="12036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IR LED board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959209" y="5716694"/>
            <a:ext cx="12036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IR LED testing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10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2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en-US" dirty="0" smtClean="0"/>
              <a:t>- Field of View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8015747" y="2582705"/>
            <a:ext cx="3047619" cy="2285714"/>
            <a:chOff x="3138806" y="2582705"/>
            <a:chExt cx="3047619" cy="228571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8806" y="2582705"/>
              <a:ext cx="3047619" cy="2285714"/>
            </a:xfrm>
            <a:prstGeom prst="rect">
              <a:avLst/>
            </a:prstGeom>
          </p:spPr>
        </p:pic>
        <p:cxnSp>
          <p:nvCxnSpPr>
            <p:cNvPr id="13" name="Straight Arrow Connector 12"/>
            <p:cNvCxnSpPr/>
            <p:nvPr/>
          </p:nvCxnSpPr>
          <p:spPr>
            <a:xfrm flipV="1">
              <a:off x="3414584" y="2986263"/>
              <a:ext cx="741406" cy="174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1321841" y="2582705"/>
            <a:ext cx="3047619" cy="2285714"/>
            <a:chOff x="6315509" y="2582705"/>
            <a:chExt cx="3047619" cy="2285714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5509" y="2582705"/>
              <a:ext cx="3047619" cy="2285714"/>
            </a:xfrm>
            <a:prstGeom prst="rect">
              <a:avLst/>
            </a:prstGeom>
          </p:spPr>
        </p:pic>
        <p:cxnSp>
          <p:nvCxnSpPr>
            <p:cNvPr id="14" name="Straight Arrow Connector 13"/>
            <p:cNvCxnSpPr/>
            <p:nvPr/>
          </p:nvCxnSpPr>
          <p:spPr>
            <a:xfrm flipV="1">
              <a:off x="6470833" y="2990381"/>
              <a:ext cx="741406" cy="174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/>
          <p:cNvSpPr/>
          <p:nvPr/>
        </p:nvSpPr>
        <p:spPr>
          <a:xfrm>
            <a:off x="2397285" y="4919883"/>
            <a:ext cx="12036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Before					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209633" y="4919883"/>
            <a:ext cx="12036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					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423424" y="3488082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~90cm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36952" y="3488082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~50 cm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3" r="15772"/>
          <a:stretch/>
        </p:blipFill>
        <p:spPr>
          <a:xfrm>
            <a:off x="4728308" y="2582705"/>
            <a:ext cx="3034259" cy="2285714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5486400" y="4941473"/>
            <a:ext cx="18437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Position comparison					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25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27" name="Rounded Rectangle 26"/>
          <p:cNvSpPr/>
          <p:nvPr/>
        </p:nvSpPr>
        <p:spPr>
          <a:xfrm>
            <a:off x="6743700" y="2986263"/>
            <a:ext cx="586460" cy="1014237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7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Manager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pic>
        <p:nvPicPr>
          <p:cNvPr id="7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sz="1800" dirty="0" smtClean="0"/>
              <a:t>WIGGLING</a:t>
            </a:r>
          </a:p>
          <a:p>
            <a:pPr lvl="1"/>
            <a:endParaRPr lang="en-US" dirty="0"/>
          </a:p>
          <a:p>
            <a:pPr lvl="1"/>
            <a:r>
              <a:rPr lang="en-US" sz="1800" dirty="0" smtClean="0"/>
              <a:t>Constant angular</a:t>
            </a:r>
          </a:p>
          <a:p>
            <a:pPr lvl="1"/>
            <a:r>
              <a:rPr lang="en-US" dirty="0" smtClean="0"/>
              <a:t>Zero linear speed</a:t>
            </a:r>
          </a:p>
          <a:p>
            <a:pPr lvl="1"/>
            <a:endParaRPr lang="en-US" sz="1800" dirty="0"/>
          </a:p>
          <a:p>
            <a:pPr lvl="1"/>
            <a:r>
              <a:rPr lang="en-US" dirty="0" smtClean="0"/>
              <a:t>Detecting signs</a:t>
            </a:r>
            <a:endParaRPr lang="en-US" sz="1800" dirty="0" smtClean="0"/>
          </a:p>
          <a:p>
            <a:pPr lvl="1"/>
            <a:endParaRPr lang="en-US" sz="1800" dirty="0" smtClean="0"/>
          </a:p>
          <a:p>
            <a:pPr marL="566928" lvl="3" indent="0">
              <a:buFont typeface="Calibri" pitchFamily="34" charset="0"/>
              <a:buNone/>
            </a:pPr>
            <a:endParaRPr lang="en-US" sz="1800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7746208" y="5555902"/>
            <a:ext cx="16620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State </a:t>
            </a:r>
            <a:r>
              <a:rPr lang="en-US" sz="1200" i="1" dirty="0"/>
              <a:t>m</a:t>
            </a:r>
            <a:r>
              <a:rPr lang="en-US" sz="1200" i="1" dirty="0" smtClean="0"/>
              <a:t>anager diagram</a:t>
            </a:r>
            <a:endParaRPr lang="en-US" sz="12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2381878"/>
            <a:ext cx="3950887" cy="295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4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pic>
        <p:nvPicPr>
          <p:cNvPr id="9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2381877"/>
            <a:ext cx="3950887" cy="295107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sz="1800" dirty="0" smtClean="0"/>
              <a:t>APPROACHING SIGN</a:t>
            </a:r>
          </a:p>
          <a:p>
            <a:pPr lvl="1"/>
            <a:endParaRPr lang="en-US" dirty="0"/>
          </a:p>
          <a:p>
            <a:pPr lvl="1"/>
            <a:r>
              <a:rPr lang="en-US" sz="1800" dirty="0" smtClean="0"/>
              <a:t>Constant linear</a:t>
            </a:r>
          </a:p>
          <a:p>
            <a:pPr lvl="1"/>
            <a:r>
              <a:rPr lang="en-US" dirty="0" smtClean="0"/>
              <a:t>Variable angular</a:t>
            </a:r>
          </a:p>
          <a:p>
            <a:pPr lvl="1"/>
            <a:endParaRPr lang="en-US" sz="1800" dirty="0"/>
          </a:p>
          <a:p>
            <a:pPr lvl="1"/>
            <a:r>
              <a:rPr lang="en-US" dirty="0" smtClean="0"/>
              <a:t>Aligning the object to the center of the FOV</a:t>
            </a:r>
            <a:endParaRPr lang="en-US" sz="1800" dirty="0" smtClean="0"/>
          </a:p>
          <a:p>
            <a:pPr lvl="1"/>
            <a:endParaRPr lang="en-US" sz="1800" dirty="0" smtClean="0"/>
          </a:p>
          <a:p>
            <a:pPr marL="566928" lvl="3" indent="0">
              <a:buFont typeface="Calibri" pitchFamily="34" charset="0"/>
              <a:buNone/>
            </a:pPr>
            <a:endParaRPr lang="en-US" sz="1800" dirty="0" smtClean="0"/>
          </a:p>
        </p:txBody>
      </p:sp>
      <p:pic>
        <p:nvPicPr>
          <p:cNvPr id="13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746208" y="5555902"/>
            <a:ext cx="16620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State </a:t>
            </a:r>
            <a:r>
              <a:rPr lang="en-US" sz="1200" i="1" dirty="0"/>
              <a:t>m</a:t>
            </a:r>
            <a:r>
              <a:rPr lang="en-US" sz="1200" i="1" dirty="0" smtClean="0"/>
              <a:t>anager diagram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24857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 smtClean="0"/>
          </a:p>
          <a:p>
            <a:pPr lvl="1"/>
            <a:r>
              <a:rPr lang="en-US" dirty="0" smtClean="0"/>
              <a:t>EXECUTING COMMAND</a:t>
            </a:r>
          </a:p>
          <a:p>
            <a:pPr marL="201168" lvl="1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Game Over: Circle</a:t>
            </a:r>
          </a:p>
          <a:p>
            <a:pPr lvl="1"/>
            <a:r>
              <a:rPr lang="en-US" dirty="0" smtClean="0"/>
              <a:t>5 sec. pause: Cross</a:t>
            </a:r>
          </a:p>
          <a:p>
            <a:pPr lvl="1"/>
            <a:r>
              <a:rPr lang="en-US" dirty="0" smtClean="0"/>
              <a:t>Error: rotation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Aligning with the angle of arrow</a:t>
            </a:r>
          </a:p>
        </p:txBody>
      </p:sp>
      <p:pic>
        <p:nvPicPr>
          <p:cNvPr id="8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2381877"/>
            <a:ext cx="3950887" cy="2951071"/>
          </a:xfrm>
          <a:prstGeom prst="rect">
            <a:avLst/>
          </a:prstGeom>
        </p:spPr>
      </p:pic>
      <p:pic>
        <p:nvPicPr>
          <p:cNvPr id="10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746208" y="5555902"/>
            <a:ext cx="16620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State </a:t>
            </a:r>
            <a:r>
              <a:rPr lang="en-US" sz="1200" i="1" dirty="0"/>
              <a:t>m</a:t>
            </a:r>
            <a:r>
              <a:rPr lang="en-US" sz="1200" i="1" dirty="0" smtClean="0"/>
              <a:t>anager diagram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402301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01168" lvl="1" indent="0">
              <a:buNone/>
            </a:pPr>
            <a:endParaRPr lang="en-US" dirty="0" smtClean="0"/>
          </a:p>
          <a:p>
            <a:pPr lvl="1"/>
            <a:r>
              <a:rPr lang="en-US" sz="2000" dirty="0" smtClean="0"/>
              <a:t>Introduction</a:t>
            </a:r>
          </a:p>
          <a:p>
            <a:pPr lvl="2"/>
            <a:r>
              <a:rPr lang="en-US" sz="1600" dirty="0" smtClean="0"/>
              <a:t>Objectives</a:t>
            </a:r>
          </a:p>
          <a:p>
            <a:pPr lvl="2"/>
            <a:r>
              <a:rPr lang="en-US" sz="1600" dirty="0" smtClean="0"/>
              <a:t>Motivation</a:t>
            </a:r>
          </a:p>
          <a:p>
            <a:pPr lvl="1"/>
            <a:r>
              <a:rPr lang="en-US" sz="2000" dirty="0" smtClean="0"/>
              <a:t>Game Description</a:t>
            </a:r>
          </a:p>
          <a:p>
            <a:pPr lvl="1"/>
            <a:r>
              <a:rPr lang="en-US" sz="2000" dirty="0" smtClean="0"/>
              <a:t>Project management</a:t>
            </a:r>
          </a:p>
          <a:p>
            <a:pPr lvl="1"/>
            <a:r>
              <a:rPr lang="en-US" sz="2000" dirty="0" smtClean="0"/>
              <a:t>Hardware overview</a:t>
            </a:r>
          </a:p>
          <a:p>
            <a:pPr lvl="1"/>
            <a:r>
              <a:rPr lang="en-US" sz="2000" dirty="0" smtClean="0"/>
              <a:t>System design</a:t>
            </a:r>
          </a:p>
          <a:p>
            <a:pPr lvl="3"/>
            <a:r>
              <a:rPr lang="en-US" sz="1600" dirty="0" smtClean="0"/>
              <a:t>State machine</a:t>
            </a:r>
          </a:p>
          <a:p>
            <a:pPr lvl="3"/>
            <a:r>
              <a:rPr lang="en-US" sz="1600" dirty="0" smtClean="0"/>
              <a:t>Vision module</a:t>
            </a:r>
          </a:p>
          <a:p>
            <a:pPr lvl="3"/>
            <a:r>
              <a:rPr lang="en-US" sz="1600" dirty="0" smtClean="0"/>
              <a:t>Motion module</a:t>
            </a:r>
          </a:p>
          <a:p>
            <a:pPr lvl="3"/>
            <a:r>
              <a:rPr lang="en-US" sz="1600" dirty="0" smtClean="0"/>
              <a:t>I/O module</a:t>
            </a:r>
          </a:p>
          <a:p>
            <a:pPr lvl="1"/>
            <a:r>
              <a:rPr lang="en-US" sz="2000" dirty="0" smtClean="0"/>
              <a:t>Limitations and issues</a:t>
            </a:r>
          </a:p>
          <a:p>
            <a:pPr lvl="1"/>
            <a:r>
              <a:rPr lang="en-US" sz="2000" dirty="0" smtClean="0"/>
              <a:t>Conclusions</a:t>
            </a:r>
          </a:p>
          <a:p>
            <a:pPr lvl="1"/>
            <a:r>
              <a:rPr lang="en-US" sz="2000" dirty="0" smtClean="0"/>
              <a:t>Further improvements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-230188" y="6028208"/>
            <a:ext cx="2743200" cy="365125"/>
          </a:xfrm>
        </p:spPr>
        <p:txBody>
          <a:bodyPr/>
          <a:lstStyle/>
          <a:p>
            <a:fld id="{4AECDCFD-FA50-4A70-B2FF-466063DAAD16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6322" y="6028208"/>
            <a:ext cx="771089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Date Placeholder 1"/>
          <p:cNvSpPr txBox="1">
            <a:spLocks/>
          </p:cNvSpPr>
          <p:nvPr/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1B04686-177C-4FF8-B277-BE4695DDA59B}" type="datetime1">
              <a:rPr lang="en-US" smtClean="0"/>
              <a:pPr/>
              <a:t>12/12/2014</a:t>
            </a:fld>
            <a:endParaRPr lang="en-US" dirty="0"/>
          </a:p>
        </p:txBody>
      </p:sp>
      <p:sp>
        <p:nvSpPr>
          <p:cNvPr id="9" name="Slide Number Placeholder 2"/>
          <p:cNvSpPr txBox="1">
            <a:spLocks/>
          </p:cNvSpPr>
          <p:nvPr/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</a:t>
            </a:r>
          </a:p>
        </p:txBody>
      </p:sp>
      <p:pic>
        <p:nvPicPr>
          <p:cNvPr id="10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39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 smtClean="0"/>
          </a:p>
          <a:p>
            <a:pPr lvl="1"/>
            <a:r>
              <a:rPr lang="en-US" dirty="0" smtClean="0"/>
              <a:t>IDLE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Zero angular speed</a:t>
            </a:r>
          </a:p>
          <a:p>
            <a:pPr lvl="1"/>
            <a:r>
              <a:rPr lang="en-US" dirty="0" smtClean="0"/>
              <a:t>Zero linear speed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Waiting for the object to go out the FOV</a:t>
            </a:r>
            <a:endParaRPr lang="en-US" dirty="0"/>
          </a:p>
        </p:txBody>
      </p:sp>
      <p:pic>
        <p:nvPicPr>
          <p:cNvPr id="8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2381877"/>
            <a:ext cx="3950887" cy="2951071"/>
          </a:xfrm>
          <a:prstGeom prst="rect">
            <a:avLst/>
          </a:prstGeom>
        </p:spPr>
      </p:pic>
      <p:pic>
        <p:nvPicPr>
          <p:cNvPr id="10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746208" y="5555902"/>
            <a:ext cx="16620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State </a:t>
            </a:r>
            <a:r>
              <a:rPr lang="en-US" sz="1200" i="1" dirty="0"/>
              <a:t>m</a:t>
            </a:r>
            <a:r>
              <a:rPr lang="en-US" sz="1200" i="1" dirty="0" smtClean="0"/>
              <a:t>anager diagram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68413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 smtClean="0"/>
          </a:p>
          <a:p>
            <a:pPr lvl="1"/>
            <a:r>
              <a:rPr lang="en-US" dirty="0" smtClean="0"/>
              <a:t>MARCHING FORWARD</a:t>
            </a:r>
          </a:p>
          <a:p>
            <a:pPr marL="201168" lvl="1" indent="0">
              <a:buNone/>
            </a:pPr>
            <a:endParaRPr lang="en-US" dirty="0"/>
          </a:p>
          <a:p>
            <a:pPr lvl="1"/>
            <a:r>
              <a:rPr lang="en-US" dirty="0" smtClean="0"/>
              <a:t>Constant linear speed</a:t>
            </a:r>
          </a:p>
          <a:p>
            <a:pPr lvl="1"/>
            <a:r>
              <a:rPr lang="en-US" dirty="0" smtClean="0"/>
              <a:t>Zero angular speed</a:t>
            </a:r>
          </a:p>
          <a:p>
            <a:pPr lvl="1"/>
            <a:r>
              <a:rPr lang="en-US" dirty="0" smtClean="0"/>
              <a:t>Detecting object</a:t>
            </a:r>
            <a:endParaRPr lang="en-US" dirty="0"/>
          </a:p>
        </p:txBody>
      </p:sp>
      <p:pic>
        <p:nvPicPr>
          <p:cNvPr id="8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2381877"/>
            <a:ext cx="3950887" cy="2951071"/>
          </a:xfrm>
          <a:prstGeom prst="rect">
            <a:avLst/>
          </a:prstGeom>
        </p:spPr>
      </p:pic>
      <p:pic>
        <p:nvPicPr>
          <p:cNvPr id="9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746208" y="5555902"/>
            <a:ext cx="16620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State </a:t>
            </a:r>
            <a:r>
              <a:rPr lang="en-US" sz="1200" i="1" dirty="0"/>
              <a:t>m</a:t>
            </a:r>
            <a:r>
              <a:rPr lang="en-US" sz="1200" i="1" dirty="0" smtClean="0"/>
              <a:t>anager diagram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17837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Motion module 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graphicFrame>
        <p:nvGraphicFramePr>
          <p:cNvPr id="24" name="Diagram 23"/>
          <p:cNvGraphicFramePr/>
          <p:nvPr>
            <p:extLst>
              <p:ext uri="{D42A27DB-BD31-4B8C-83A1-F6EECF244321}">
                <p14:modId xmlns:p14="http://schemas.microsoft.com/office/powerpoint/2010/main" val="2501931783"/>
              </p:ext>
            </p:extLst>
          </p:nvPr>
        </p:nvGraphicFramePr>
        <p:xfrm>
          <a:off x="1130693" y="757373"/>
          <a:ext cx="993061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74606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Motion module II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  <p:pic>
        <p:nvPicPr>
          <p:cNvPr id="6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7657" y="2228185"/>
            <a:ext cx="3240578" cy="32584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7440" y="2829540"/>
            <a:ext cx="1986600" cy="232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1640" y="3311041"/>
            <a:ext cx="2038200" cy="32333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38169" y="4246794"/>
            <a:ext cx="2270400" cy="543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95340" y="3833884"/>
            <a:ext cx="3973200" cy="2134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974808" y="5557715"/>
            <a:ext cx="16819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Robot wheel positioning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11610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Module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  <p:pic>
        <p:nvPicPr>
          <p:cNvPr id="6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249680" y="19981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/>
          </a:p>
          <a:p>
            <a:pPr lvl="1"/>
            <a:r>
              <a:rPr lang="es-ES" b="1" dirty="0" err="1" smtClean="0"/>
              <a:t>Ultrasonic</a:t>
            </a:r>
            <a:r>
              <a:rPr lang="es-ES" b="1" dirty="0" smtClean="0"/>
              <a:t> sensor </a:t>
            </a:r>
            <a:r>
              <a:rPr lang="es-ES" dirty="0" err="1" smtClean="0"/>
              <a:t>measures</a:t>
            </a:r>
            <a:r>
              <a:rPr lang="es-ES" dirty="0" smtClean="0"/>
              <a:t> </a:t>
            </a:r>
            <a:r>
              <a:rPr lang="es-ES" dirty="0" err="1" smtClean="0"/>
              <a:t>distance</a:t>
            </a:r>
            <a:r>
              <a:rPr lang="es-ES" dirty="0" smtClean="0"/>
              <a:t> of </a:t>
            </a:r>
            <a:r>
              <a:rPr lang="es-ES" dirty="0" err="1" smtClean="0"/>
              <a:t>obstacles</a:t>
            </a:r>
            <a:r>
              <a:rPr lang="es-ES" dirty="0" smtClean="0"/>
              <a:t> in </a:t>
            </a:r>
            <a:r>
              <a:rPr lang="es-ES" dirty="0" err="1" smtClean="0"/>
              <a:t>front</a:t>
            </a:r>
            <a:r>
              <a:rPr lang="es-ES" dirty="0" smtClean="0"/>
              <a:t> of robot.</a:t>
            </a:r>
            <a:endParaRPr lang="en-US" dirty="0" smtClean="0"/>
          </a:p>
          <a:p>
            <a:pPr lvl="1"/>
            <a:endParaRPr lang="en-US" sz="1800" dirty="0" smtClean="0"/>
          </a:p>
          <a:p>
            <a:pPr lvl="1"/>
            <a:r>
              <a:rPr lang="es-ES" b="1" dirty="0" smtClean="0"/>
              <a:t>LCD </a:t>
            </a:r>
            <a:r>
              <a:rPr lang="es-ES" b="1" dirty="0" err="1" smtClean="0"/>
              <a:t>provides</a:t>
            </a:r>
            <a:r>
              <a:rPr lang="es-ES" b="1" dirty="0" smtClean="0"/>
              <a:t> </a:t>
            </a:r>
            <a:r>
              <a:rPr lang="es-ES" dirty="0" smtClean="0"/>
              <a:t>visual </a:t>
            </a:r>
            <a:r>
              <a:rPr lang="es-ES" dirty="0" err="1" smtClean="0"/>
              <a:t>feeddback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current</a:t>
            </a:r>
            <a:r>
              <a:rPr lang="es-ES" dirty="0" smtClean="0"/>
              <a:t> </a:t>
            </a:r>
            <a:r>
              <a:rPr lang="es-ES" dirty="0" err="1" smtClean="0"/>
              <a:t>state</a:t>
            </a:r>
            <a:r>
              <a:rPr lang="es-ES" dirty="0"/>
              <a:t>.</a:t>
            </a:r>
            <a:endParaRPr lang="es-ES" dirty="0" smtClean="0"/>
          </a:p>
          <a:p>
            <a:pPr lvl="1"/>
            <a:endParaRPr lang="en-US" dirty="0" smtClean="0"/>
          </a:p>
          <a:p>
            <a:pPr lvl="1"/>
            <a:r>
              <a:rPr lang="es-ES" sz="1800" b="1" dirty="0" smtClean="0"/>
              <a:t>Speaker</a:t>
            </a:r>
            <a:r>
              <a:rPr lang="es-ES" sz="1800" dirty="0" smtClean="0"/>
              <a:t> </a:t>
            </a:r>
            <a:r>
              <a:rPr lang="es-ES" sz="1800" dirty="0" err="1" smtClean="0"/>
              <a:t>provides</a:t>
            </a:r>
            <a:r>
              <a:rPr lang="es-ES" sz="1800" dirty="0" smtClean="0"/>
              <a:t> audio </a:t>
            </a:r>
            <a:r>
              <a:rPr lang="es-ES" sz="1800" dirty="0" err="1" smtClean="0"/>
              <a:t>feedbac</a:t>
            </a:r>
            <a:r>
              <a:rPr lang="es-ES" dirty="0" err="1" smtClean="0"/>
              <a:t>k</a:t>
            </a:r>
            <a:r>
              <a:rPr lang="en-US" dirty="0" smtClean="0"/>
              <a:t>,</a:t>
            </a:r>
            <a:r>
              <a:rPr lang="es-ES" dirty="0" smtClean="0"/>
              <a:t> </a:t>
            </a:r>
            <a:r>
              <a:rPr lang="es-ES" dirty="0" err="1" smtClean="0"/>
              <a:t>enhancing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 </a:t>
            </a:r>
            <a:r>
              <a:rPr lang="es-ES" dirty="0" err="1" smtClean="0"/>
              <a:t>experience</a:t>
            </a:r>
            <a:endParaRPr lang="es-ES" sz="1800" dirty="0" smtClean="0"/>
          </a:p>
          <a:p>
            <a:pPr lvl="1"/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79118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and issues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  <p:graphicFrame>
        <p:nvGraphicFramePr>
          <p:cNvPr id="7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912266"/>
              </p:ext>
            </p:extLst>
          </p:nvPr>
        </p:nvGraphicFramePr>
        <p:xfrm>
          <a:off x="7244825" y="2913965"/>
          <a:ext cx="3967658" cy="200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85106"/>
                <a:gridCol w="1204604"/>
                <a:gridCol w="177794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Resolution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RB Pi + </a:t>
                      </a:r>
                      <a:r>
                        <a:rPr lang="en-US" sz="1400" dirty="0" err="1" smtClean="0"/>
                        <a:t>PiCam</a:t>
                      </a:r>
                      <a:endParaRPr lang="en-US" sz="1400" dirty="0" smtClean="0"/>
                    </a:p>
                    <a:p>
                      <a:pPr algn="ctr"/>
                      <a:r>
                        <a:rPr lang="en-US" sz="1400" dirty="0" smtClean="0"/>
                        <a:t>FPS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RB Pi + Logitech</a:t>
                      </a:r>
                      <a:r>
                        <a:rPr lang="en-US" sz="1400" baseline="0" dirty="0" smtClean="0"/>
                        <a:t> C270</a:t>
                      </a:r>
                    </a:p>
                    <a:p>
                      <a:pPr algn="ctr"/>
                      <a:r>
                        <a:rPr lang="en-US" sz="1400" baseline="0" dirty="0" smtClean="0"/>
                        <a:t>FPS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160x120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320x240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6.5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4.8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640x480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2.5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2.3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1280x720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0.6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6002020" cy="3869266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s-ES" dirty="0" smtClean="0"/>
          </a:p>
          <a:p>
            <a:pPr lvl="1"/>
            <a:endParaRPr lang="es-ES" dirty="0"/>
          </a:p>
          <a:p>
            <a:pPr lvl="1"/>
            <a:r>
              <a:rPr lang="en-US" dirty="0" smtClean="0"/>
              <a:t>Low computational power of </a:t>
            </a:r>
            <a:r>
              <a:rPr lang="en-US" dirty="0" err="1" smtClean="0"/>
              <a:t>Raspbery</a:t>
            </a:r>
            <a:r>
              <a:rPr lang="en-US" dirty="0" smtClean="0"/>
              <a:t> Pi</a:t>
            </a:r>
          </a:p>
          <a:p>
            <a:pPr lvl="1"/>
            <a:r>
              <a:rPr lang="en-US" dirty="0" smtClean="0"/>
              <a:t>Team development on single device</a:t>
            </a:r>
          </a:p>
          <a:p>
            <a:pPr lvl="1"/>
            <a:r>
              <a:rPr lang="en-US" dirty="0" smtClean="0"/>
              <a:t>Low reliability of the </a:t>
            </a:r>
            <a:r>
              <a:rPr lang="en-US" dirty="0" err="1" smtClean="0"/>
              <a:t>WiFi</a:t>
            </a:r>
            <a:r>
              <a:rPr lang="en-US" dirty="0" smtClean="0"/>
              <a:t> connection</a:t>
            </a:r>
          </a:p>
          <a:p>
            <a:pPr lvl="1"/>
            <a:r>
              <a:rPr lang="en-US" dirty="0" smtClean="0"/>
              <a:t>No software available for GPU Access</a:t>
            </a:r>
          </a:p>
          <a:p>
            <a:pPr lvl="1"/>
            <a:r>
              <a:rPr lang="en-US" dirty="0" smtClean="0"/>
              <a:t>Cross-compatibility</a:t>
            </a:r>
          </a:p>
          <a:p>
            <a:pPr lvl="1"/>
            <a:r>
              <a:rPr lang="en-US" dirty="0" smtClean="0"/>
              <a:t>Balance between robustness and real-time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857783" y="4984402"/>
            <a:ext cx="2698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Resolution and image frequency relation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6020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Press the button!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  <p:pic>
        <p:nvPicPr>
          <p:cNvPr id="6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249680" y="19981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333" y="2317740"/>
            <a:ext cx="3767680" cy="2825760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10" name="TextBox 9"/>
          <p:cNvSpPr txBox="1"/>
          <p:nvPr/>
        </p:nvSpPr>
        <p:spPr>
          <a:xfrm>
            <a:off x="5463576" y="5166998"/>
            <a:ext cx="12691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i="1" dirty="0" err="1" smtClean="0"/>
              <a:t>Start</a:t>
            </a:r>
            <a:r>
              <a:rPr lang="es-ES" sz="1200" i="1" dirty="0" smtClean="0"/>
              <a:t>/Stop </a:t>
            </a:r>
            <a:r>
              <a:rPr lang="en-US" sz="1200" i="1" dirty="0" smtClean="0"/>
              <a:t>button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00758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Neural Network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488871" cy="2937333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r>
              <a:rPr lang="en-US" dirty="0" smtClean="0"/>
              <a:t>Improve robustness</a:t>
            </a:r>
          </a:p>
          <a:p>
            <a:pPr lvl="1"/>
            <a:r>
              <a:rPr lang="es-ES" dirty="0" smtClean="0"/>
              <a:t>Training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slow</a:t>
            </a:r>
            <a:r>
              <a:rPr lang="es-ES" dirty="0" smtClean="0"/>
              <a:t>, </a:t>
            </a:r>
            <a:r>
              <a:rPr lang="es-ES" dirty="0" err="1" smtClean="0"/>
              <a:t>require</a:t>
            </a:r>
            <a:r>
              <a:rPr lang="es-ES" dirty="0" smtClean="0"/>
              <a:t> a </a:t>
            </a:r>
            <a:r>
              <a:rPr lang="es-ES" dirty="0" err="1" smtClean="0"/>
              <a:t>lot</a:t>
            </a:r>
            <a:r>
              <a:rPr lang="es-ES" dirty="0" smtClean="0"/>
              <a:t> of data</a:t>
            </a:r>
          </a:p>
          <a:p>
            <a:pPr lvl="1"/>
            <a:endParaRPr lang="es-ES" dirty="0" smtClean="0"/>
          </a:p>
          <a:p>
            <a:pPr lvl="1"/>
            <a:r>
              <a:rPr lang="es-ES" dirty="0" smtClean="0"/>
              <a:t>Training </a:t>
            </a:r>
            <a:r>
              <a:rPr lang="es-ES" dirty="0" err="1" smtClean="0"/>
              <a:t>is</a:t>
            </a:r>
            <a:r>
              <a:rPr lang="es-ES" dirty="0" smtClean="0"/>
              <a:t> run </a:t>
            </a:r>
            <a:r>
              <a:rPr lang="es-ES" dirty="0" err="1" smtClean="0"/>
              <a:t>on</a:t>
            </a:r>
            <a:r>
              <a:rPr lang="es-ES" dirty="0" smtClean="0"/>
              <a:t> </a:t>
            </a:r>
            <a:r>
              <a:rPr lang="es-ES" dirty="0" err="1" smtClean="0"/>
              <a:t>powerful</a:t>
            </a:r>
            <a:r>
              <a:rPr lang="es-ES" dirty="0" smtClean="0"/>
              <a:t> PC</a:t>
            </a:r>
            <a:endParaRPr lang="es-ES" dirty="0"/>
          </a:p>
          <a:p>
            <a:pPr lvl="1"/>
            <a:r>
              <a:rPr lang="es-ES" dirty="0" err="1" smtClean="0"/>
              <a:t>Classifier</a:t>
            </a:r>
            <a:r>
              <a:rPr lang="es-ES" dirty="0" smtClean="0"/>
              <a:t> can run </a:t>
            </a:r>
            <a:r>
              <a:rPr lang="es-ES" dirty="0" err="1" smtClean="0"/>
              <a:t>on</a:t>
            </a:r>
            <a:r>
              <a:rPr lang="es-ES" dirty="0" smtClean="0"/>
              <a:t> </a:t>
            </a:r>
            <a:r>
              <a:rPr lang="es-ES" dirty="0" err="1" smtClean="0"/>
              <a:t>Raspbery</a:t>
            </a:r>
            <a:r>
              <a:rPr lang="es-ES" dirty="0" smtClean="0"/>
              <a:t> Pi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b="1" dirty="0" smtClean="0"/>
              <a:t>single </a:t>
            </a:r>
            <a:r>
              <a:rPr lang="es-ES" b="1" dirty="0" err="1" smtClean="0"/>
              <a:t>image</a:t>
            </a:r>
            <a:endParaRPr lang="es-ES" dirty="0"/>
          </a:p>
          <a:p>
            <a:pPr lvl="1"/>
            <a:endParaRPr lang="es-ES" dirty="0" smtClean="0"/>
          </a:p>
          <a:p>
            <a:pPr lvl="1"/>
            <a:r>
              <a:rPr lang="en-US" dirty="0" smtClean="0"/>
              <a:t>Scanning every frame for finding exact position is too expensive</a:t>
            </a:r>
            <a:r>
              <a:rPr lang="es-ES" dirty="0" smtClean="0"/>
              <a:t>!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2056" name="Picture 8" descr="http://www.texample.net/media/tikz/examples/PNG/neural-networ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152" y="1845734"/>
            <a:ext cx="4881948" cy="3017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115" y="5277807"/>
            <a:ext cx="339875" cy="3912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662" y="5269903"/>
            <a:ext cx="418915" cy="4070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49" y="5279783"/>
            <a:ext cx="395203" cy="3872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124" y="5265795"/>
            <a:ext cx="400265" cy="4152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061" y="5378369"/>
            <a:ext cx="340225" cy="1901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958" y="5368363"/>
            <a:ext cx="265176" cy="2101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806" y="5335841"/>
            <a:ext cx="305202" cy="2751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4119" y="5395881"/>
            <a:ext cx="490325" cy="1551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116" y="5309574"/>
            <a:ext cx="411318" cy="3277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106" y="5306230"/>
            <a:ext cx="478198" cy="3344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970" y="5270798"/>
            <a:ext cx="355235" cy="4052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680" y="5315828"/>
            <a:ext cx="210139" cy="3152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491" y="5268296"/>
            <a:ext cx="415275" cy="4102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438" y="5378369"/>
            <a:ext cx="295195" cy="1901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305" y="5400884"/>
            <a:ext cx="215142" cy="1450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152" y="5285808"/>
            <a:ext cx="440291" cy="3752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656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Diverse set of signs</a:t>
            </a:r>
          </a:p>
          <a:p>
            <a:pPr lvl="1"/>
            <a:r>
              <a:rPr lang="en-US" dirty="0" smtClean="0"/>
              <a:t>More complex game rules</a:t>
            </a:r>
          </a:p>
          <a:p>
            <a:pPr lvl="1"/>
            <a:r>
              <a:rPr lang="en-US" dirty="0" smtClean="0"/>
              <a:t>Higher performance hardware</a:t>
            </a:r>
          </a:p>
          <a:p>
            <a:pPr lvl="1"/>
            <a:r>
              <a:rPr lang="en-US" dirty="0" smtClean="0"/>
              <a:t>Dynamic gameplay</a:t>
            </a:r>
          </a:p>
          <a:p>
            <a:pPr lvl="1"/>
            <a:r>
              <a:rPr lang="en-US" dirty="0" smtClean="0"/>
              <a:t>Robustness for the classification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4666A-8384-485C-A15F-755922D666BB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  <p:pic>
        <p:nvPicPr>
          <p:cNvPr id="6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094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  <p:pic>
        <p:nvPicPr>
          <p:cNvPr id="6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249680" y="19981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Raspberry Pi fulfill all requirements with a satisfactory level of robustness.</a:t>
            </a:r>
          </a:p>
          <a:p>
            <a:pPr lvl="1"/>
            <a:endParaRPr lang="en-US" sz="1800" dirty="0" smtClean="0"/>
          </a:p>
          <a:p>
            <a:pPr lvl="1"/>
            <a:r>
              <a:rPr lang="en-US" dirty="0" smtClean="0"/>
              <a:t>Team made of people with </a:t>
            </a:r>
            <a:r>
              <a:rPr lang="en-US" b="1" dirty="0" smtClean="0"/>
              <a:t>diverse set of skills</a:t>
            </a:r>
            <a:r>
              <a:rPr lang="en-US" dirty="0" smtClean="0"/>
              <a:t> is a must!</a:t>
            </a:r>
          </a:p>
          <a:p>
            <a:pPr lvl="1"/>
            <a:endParaRPr lang="en-US" dirty="0" smtClean="0"/>
          </a:p>
          <a:p>
            <a:pPr lvl="1"/>
            <a:r>
              <a:rPr lang="en-US" sz="1800" dirty="0" smtClean="0"/>
              <a:t>Simple requirements, hidden complexity.</a:t>
            </a:r>
          </a:p>
          <a:p>
            <a:pPr lvl="1"/>
            <a:endParaRPr lang="en-US" dirty="0" smtClean="0"/>
          </a:p>
          <a:p>
            <a:pPr lvl="1"/>
            <a:r>
              <a:rPr lang="en-US" sz="1800" dirty="0" smtClean="0"/>
              <a:t>Keep </a:t>
            </a:r>
            <a:r>
              <a:rPr lang="en-US" dirty="0" smtClean="0"/>
              <a:t>i</a:t>
            </a:r>
            <a:r>
              <a:rPr lang="en-US" sz="1800" dirty="0" smtClean="0"/>
              <a:t>t simple, no overthinking</a:t>
            </a:r>
            <a:r>
              <a:rPr lang="en-US" dirty="0" smtClean="0"/>
              <a:t>.</a:t>
            </a:r>
          </a:p>
          <a:p>
            <a:pPr lvl="1"/>
            <a:endParaRPr lang="en-US" sz="1800" dirty="0" smtClean="0"/>
          </a:p>
          <a:p>
            <a:pPr lvl="1"/>
            <a:r>
              <a:rPr lang="en-US" dirty="0" smtClean="0"/>
              <a:t>Develop modular solutions, they are easily adapted.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89345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-230188" y="6028208"/>
            <a:ext cx="2743200" cy="365125"/>
          </a:xfrm>
        </p:spPr>
        <p:txBody>
          <a:bodyPr/>
          <a:lstStyle/>
          <a:p>
            <a:fld id="{270E8D1A-D2E4-444E-9650-A477A1147022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6322" y="6028208"/>
            <a:ext cx="771089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4835901" y="3034458"/>
            <a:ext cx="2355733" cy="1087506"/>
          </a:xfrm>
          <a:prstGeom prst="roundRect">
            <a:avLst/>
          </a:prstGeom>
          <a:solidFill>
            <a:srgbClr val="0070C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Interactive game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1303501" y="3034458"/>
            <a:ext cx="2355733" cy="1087507"/>
          </a:xfrm>
          <a:prstGeom prst="roundRect">
            <a:avLst/>
          </a:prstGeom>
          <a:solidFill>
            <a:srgbClr val="00B05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Introduce robotics to children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7301" y="4314139"/>
            <a:ext cx="21419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Friendly manner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Enhancing learning</a:t>
            </a:r>
            <a:endParaRPr lang="en-US" sz="1400" dirty="0"/>
          </a:p>
        </p:txBody>
      </p:sp>
      <p:sp>
        <p:nvSpPr>
          <p:cNvPr id="21" name="Right Arrow 20"/>
          <p:cNvSpPr/>
          <p:nvPr/>
        </p:nvSpPr>
        <p:spPr>
          <a:xfrm>
            <a:off x="4005085" y="3460832"/>
            <a:ext cx="522514" cy="221064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/>
          <p:cNvSpPr/>
          <p:nvPr/>
        </p:nvSpPr>
        <p:spPr>
          <a:xfrm>
            <a:off x="7499936" y="3460832"/>
            <a:ext cx="522514" cy="221064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8368301" y="3034458"/>
            <a:ext cx="2355733" cy="1087506"/>
          </a:xfrm>
          <a:prstGeom prst="roundRect">
            <a:avLst/>
          </a:prstGeom>
          <a:solidFill>
            <a:srgbClr val="C00000"/>
          </a:soli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Constraints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487871" y="4314139"/>
            <a:ext cx="2337499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Sign detection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Accuracy in </a:t>
            </a:r>
            <a:r>
              <a:rPr lang="en-US" sz="1400" dirty="0" smtClean="0"/>
              <a:t>detection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Robust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Strong feedback</a:t>
            </a:r>
            <a:endParaRPr lang="en-US" sz="1400" dirty="0"/>
          </a:p>
          <a:p>
            <a:endParaRPr lang="en-US" sz="1200" dirty="0"/>
          </a:p>
        </p:txBody>
      </p:sp>
      <p:sp>
        <p:nvSpPr>
          <p:cNvPr id="25" name="Date Placeholder 1"/>
          <p:cNvSpPr txBox="1">
            <a:spLocks/>
          </p:cNvSpPr>
          <p:nvPr/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1B04686-177C-4FF8-B277-BE4695DDA59B}" type="datetime1">
              <a:rPr lang="en-US" smtClean="0"/>
              <a:pPr/>
              <a:t>12/12/2014</a:t>
            </a:fld>
            <a:endParaRPr lang="en-US" dirty="0"/>
          </a:p>
        </p:txBody>
      </p:sp>
      <p:sp>
        <p:nvSpPr>
          <p:cNvPr id="26" name="Slide Number Placeholder 2"/>
          <p:cNvSpPr txBox="1">
            <a:spLocks/>
          </p:cNvSpPr>
          <p:nvPr/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27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4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2333415" y="29282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/>
              <a:t>Thank</a:t>
            </a:r>
            <a:r>
              <a:rPr lang="es-ES" dirty="0" smtClean="0"/>
              <a:t> </a:t>
            </a:r>
            <a:r>
              <a:rPr lang="es-ES" dirty="0" err="1" smtClean="0"/>
              <a:t>you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your</a:t>
            </a:r>
            <a:r>
              <a:rPr lang="es-ES" dirty="0" smtClean="0"/>
              <a:t> </a:t>
            </a:r>
            <a:r>
              <a:rPr lang="es-ES" dirty="0" err="1" smtClean="0"/>
              <a:t>attention</a:t>
            </a:r>
            <a:r>
              <a:rPr lang="es-ES" dirty="0" smtClean="0"/>
              <a:t>!</a:t>
            </a:r>
            <a:endParaRPr lang="en-US" dirty="0"/>
          </a:p>
        </p:txBody>
      </p:sp>
      <p:pic>
        <p:nvPicPr>
          <p:cNvPr id="11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1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</a:t>
            </a:r>
            <a:r>
              <a:rPr lang="en-US" dirty="0" smtClean="0"/>
              <a:t>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lvl="1"/>
            <a:endParaRPr lang="en-US" sz="2400" dirty="0" smtClean="0"/>
          </a:p>
          <a:p>
            <a:pPr lvl="1"/>
            <a:r>
              <a:rPr lang="en-US" sz="2400" dirty="0" smtClean="0"/>
              <a:t>Read </a:t>
            </a:r>
            <a:r>
              <a:rPr lang="en-US" sz="2400" dirty="0"/>
              <a:t>colored markers on the </a:t>
            </a:r>
            <a:r>
              <a:rPr lang="en-US" sz="2400" dirty="0" smtClean="0"/>
              <a:t>floor</a:t>
            </a:r>
          </a:p>
          <a:p>
            <a:pPr lvl="1"/>
            <a:r>
              <a:rPr lang="en-US" sz="2400" dirty="0" smtClean="0"/>
              <a:t>Sign classification</a:t>
            </a:r>
            <a:endParaRPr lang="en-US" sz="2400" dirty="0"/>
          </a:p>
          <a:p>
            <a:pPr lvl="1"/>
            <a:r>
              <a:rPr lang="en-US" sz="2400" dirty="0"/>
              <a:t>Implement </a:t>
            </a:r>
            <a:r>
              <a:rPr lang="en-US" sz="2400" dirty="0" smtClean="0"/>
              <a:t>action responses</a:t>
            </a:r>
          </a:p>
          <a:p>
            <a:pPr lvl="1"/>
            <a:r>
              <a:rPr lang="en-US" sz="2400" dirty="0" smtClean="0"/>
              <a:t>Review </a:t>
            </a:r>
            <a:r>
              <a:rPr lang="en-US" sz="2400" dirty="0"/>
              <a:t>the hardware design</a:t>
            </a:r>
          </a:p>
          <a:p>
            <a:pPr lvl="1"/>
            <a:r>
              <a:rPr lang="en-US" sz="2400" dirty="0"/>
              <a:t>Implement controller for sensors and actuators </a:t>
            </a:r>
          </a:p>
          <a:p>
            <a:pPr lvl="1"/>
            <a:r>
              <a:rPr lang="en-US" sz="2400" dirty="0" smtClean="0"/>
              <a:t>Real-time </a:t>
            </a:r>
            <a:r>
              <a:rPr lang="en-US" sz="2400" dirty="0"/>
              <a:t>solution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8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i="1" dirty="0" smtClean="0"/>
          </a:p>
          <a:p>
            <a:pPr marL="0" indent="0">
              <a:buNone/>
            </a:pPr>
            <a:r>
              <a:rPr lang="en-US" sz="2400" i="1" dirty="0" smtClean="0"/>
              <a:t>Why is this topic worth it…?</a:t>
            </a:r>
          </a:p>
          <a:p>
            <a:pPr marL="0" indent="0">
              <a:buNone/>
            </a:pPr>
            <a:endParaRPr lang="en-US" i="1" dirty="0" smtClean="0"/>
          </a:p>
          <a:p>
            <a:pPr marL="0" indent="0" algn="ctr">
              <a:buNone/>
            </a:pPr>
            <a:r>
              <a:rPr lang="en-US" sz="2400" i="1" dirty="0" smtClean="0"/>
              <a:t>“Dynamic and friendly experiences such as interactive games enhance </a:t>
            </a:r>
          </a:p>
          <a:p>
            <a:pPr marL="0" indent="0" algn="ctr">
              <a:buNone/>
            </a:pPr>
            <a:r>
              <a:rPr lang="en-US" sz="2400" i="1" dirty="0" smtClean="0"/>
              <a:t>the learning experience of children at schools”</a:t>
            </a:r>
          </a:p>
          <a:p>
            <a:pPr marL="0" indent="0">
              <a:buNone/>
            </a:pPr>
            <a:endParaRPr lang="en-US" sz="2400" i="1" dirty="0" smtClean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-230188" y="6028208"/>
            <a:ext cx="2743200" cy="365125"/>
          </a:xfrm>
        </p:spPr>
        <p:txBody>
          <a:bodyPr/>
          <a:lstStyle/>
          <a:p>
            <a:fld id="{4DC98966-3AF5-4E06-B848-E77EA16C293C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6322" y="6028208"/>
            <a:ext cx="771089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sp>
        <p:nvSpPr>
          <p:cNvPr id="27" name="Date Placeholder 1"/>
          <p:cNvSpPr txBox="1">
            <a:spLocks/>
          </p:cNvSpPr>
          <p:nvPr/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1B04686-177C-4FF8-B277-BE4695DDA59B}" type="datetime1">
              <a:rPr lang="en-US" smtClean="0"/>
              <a:pPr/>
              <a:t>12/12/2014</a:t>
            </a:fld>
            <a:endParaRPr lang="en-US" dirty="0"/>
          </a:p>
        </p:txBody>
      </p:sp>
      <p:sp>
        <p:nvSpPr>
          <p:cNvPr id="28" name="Slide Number Placeholder 2"/>
          <p:cNvSpPr txBox="1">
            <a:spLocks/>
          </p:cNvSpPr>
          <p:nvPr/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4</a:t>
            </a:r>
            <a:endParaRPr lang="en-US" dirty="0"/>
          </a:p>
        </p:txBody>
      </p:sp>
      <p:pic>
        <p:nvPicPr>
          <p:cNvPr id="29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97280" y="5935546"/>
            <a:ext cx="85242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</a:rPr>
              <a:t>How people learn: Brain, mind, experience, and </a:t>
            </a:r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school. </a:t>
            </a:r>
            <a:r>
              <a:rPr lang="en-US" sz="1200" i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Bransford</a:t>
            </a:r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</a:rPr>
              <a:t>, John D. (Ed); Brown</a:t>
            </a:r>
          </a:p>
        </p:txBody>
      </p:sp>
    </p:spTree>
    <p:extLst>
      <p:ext uri="{BB962C8B-B14F-4D97-AF65-F5344CB8AC3E}">
        <p14:creationId xmlns:p14="http://schemas.microsoft.com/office/powerpoint/2010/main" val="134463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5407159" y="4944342"/>
            <a:ext cx="2111241" cy="81339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description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i="1" dirty="0" smtClean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-230188" y="6028208"/>
            <a:ext cx="2743200" cy="365125"/>
          </a:xfrm>
        </p:spPr>
        <p:txBody>
          <a:bodyPr/>
          <a:lstStyle/>
          <a:p>
            <a:fld id="{CCD60833-71F4-44D3-A8F6-EC59C0DB5BB4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6322" y="6028208"/>
            <a:ext cx="771089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714" y="2935482"/>
            <a:ext cx="2614943" cy="1906378"/>
          </a:xfrm>
          <a:prstGeom prst="rect">
            <a:avLst/>
          </a:prstGeom>
          <a:ln>
            <a:noFill/>
          </a:ln>
          <a:effectLst>
            <a:softEdge rad="63500"/>
          </a:effectLst>
        </p:spPr>
      </p:pic>
      <p:sp>
        <p:nvSpPr>
          <p:cNvPr id="15" name="Freeform 14"/>
          <p:cNvSpPr/>
          <p:nvPr/>
        </p:nvSpPr>
        <p:spPr>
          <a:xfrm>
            <a:off x="4099727" y="2408849"/>
            <a:ext cx="5777802" cy="1736226"/>
          </a:xfrm>
          <a:custGeom>
            <a:avLst/>
            <a:gdLst>
              <a:gd name="connsiteX0" fmla="*/ 0 w 5777802"/>
              <a:gd name="connsiteY0" fmla="*/ 1605598 h 1736226"/>
              <a:gd name="connsiteX1" fmla="*/ 1356528 w 5777802"/>
              <a:gd name="connsiteY1" fmla="*/ 58151 h 1736226"/>
              <a:gd name="connsiteX2" fmla="*/ 2964264 w 5777802"/>
              <a:gd name="connsiteY2" fmla="*/ 409844 h 1736226"/>
              <a:gd name="connsiteX3" fmla="*/ 2049864 w 5777802"/>
              <a:gd name="connsiteY3" fmla="*/ 1193615 h 1736226"/>
              <a:gd name="connsiteX4" fmla="*/ 3868616 w 5777802"/>
              <a:gd name="connsiteY4" fmla="*/ 1736226 h 1736226"/>
              <a:gd name="connsiteX5" fmla="*/ 5777802 w 5777802"/>
              <a:gd name="connsiteY5" fmla="*/ 1193615 h 173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77802" h="1736226">
                <a:moveTo>
                  <a:pt x="0" y="1605598"/>
                </a:moveTo>
                <a:cubicBezTo>
                  <a:pt x="431242" y="931520"/>
                  <a:pt x="862484" y="257443"/>
                  <a:pt x="1356528" y="58151"/>
                </a:cubicBezTo>
                <a:cubicBezTo>
                  <a:pt x="1850572" y="-141141"/>
                  <a:pt x="2848708" y="220600"/>
                  <a:pt x="2964264" y="409844"/>
                </a:cubicBezTo>
                <a:cubicBezTo>
                  <a:pt x="3079820" y="599088"/>
                  <a:pt x="1899139" y="972551"/>
                  <a:pt x="2049864" y="1193615"/>
                </a:cubicBezTo>
                <a:cubicBezTo>
                  <a:pt x="2200589" y="1414679"/>
                  <a:pt x="3247293" y="1736226"/>
                  <a:pt x="3868616" y="1736226"/>
                </a:cubicBezTo>
                <a:cubicBezTo>
                  <a:pt x="4489939" y="1736226"/>
                  <a:pt x="5452905" y="1163470"/>
                  <a:pt x="5777802" y="119361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8754" y="3260847"/>
            <a:ext cx="721095" cy="69820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8651" y="5027037"/>
            <a:ext cx="1038011" cy="64800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8919" y="4954502"/>
            <a:ext cx="800601" cy="791013"/>
          </a:xfrm>
          <a:prstGeom prst="rect">
            <a:avLst/>
          </a:prstGeom>
        </p:spPr>
      </p:pic>
      <p:sp>
        <p:nvSpPr>
          <p:cNvPr id="20" name="Date Placeholder 1"/>
          <p:cNvSpPr txBox="1">
            <a:spLocks/>
          </p:cNvSpPr>
          <p:nvPr/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1B04686-177C-4FF8-B277-BE4695DDA59B}" type="datetime1">
              <a:rPr lang="en-US" smtClean="0"/>
              <a:pPr/>
              <a:t>12/12/2014</a:t>
            </a:fld>
            <a:endParaRPr lang="en-US" dirty="0"/>
          </a:p>
        </p:txBody>
      </p:sp>
      <p:sp>
        <p:nvSpPr>
          <p:cNvPr id="21" name="Slide Number Placeholder 2"/>
          <p:cNvSpPr txBox="1">
            <a:spLocks/>
          </p:cNvSpPr>
          <p:nvPr/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5</a:t>
            </a:r>
          </a:p>
        </p:txBody>
      </p:sp>
      <p:pic>
        <p:nvPicPr>
          <p:cNvPr id="22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 rot="1316813">
            <a:off x="3573581" y="2647305"/>
            <a:ext cx="671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?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67562" y="2303932"/>
            <a:ext cx="1304925" cy="17145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9358526">
            <a:off x="4709002" y="2542217"/>
            <a:ext cx="376866" cy="46317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0757272">
            <a:off x="5317019" y="2245121"/>
            <a:ext cx="374759" cy="490538"/>
          </a:xfrm>
          <a:prstGeom prst="rect">
            <a:avLst/>
          </a:prstGeom>
        </p:spPr>
      </p:pic>
      <p:pic>
        <p:nvPicPr>
          <p:cNvPr id="4096" name="Picture 409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456427">
            <a:off x="5947737" y="2265721"/>
            <a:ext cx="371244" cy="46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64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Management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C71-97AE-4B1B-A87B-9C21309A4202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19" name="Picture 2" descr="http://joelunger.com/wp-content/uploads/2013/09/bitbucket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660" y="3645832"/>
            <a:ext cx="1633596" cy="816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408" y="4857951"/>
            <a:ext cx="2385272" cy="500907"/>
          </a:xfrm>
          <a:prstGeom prst="rect">
            <a:avLst/>
          </a:prstGeom>
        </p:spPr>
      </p:pic>
      <p:pic>
        <p:nvPicPr>
          <p:cNvPr id="21" name="Picture 6" descr="http://t1.gstatic.com/images?q=tbn:ANd9GcQHXL6mTO4Go7JoElYvW7Mu2sOPuh-XSLllNNWygvzxNnhTn2J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9267" y="2740953"/>
            <a:ext cx="2342381" cy="519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24" name="Content Placeholder 2"/>
          <p:cNvSpPr txBox="1"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i="1" dirty="0" smtClean="0"/>
              <a:t>Division 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i="1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3975" y="2311662"/>
            <a:ext cx="7234829" cy="355743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97280" y="5935546"/>
            <a:ext cx="85242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Gantt diagram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73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/>
          <p:cNvSpPr/>
          <p:nvPr/>
        </p:nvSpPr>
        <p:spPr>
          <a:xfrm>
            <a:off x="1226820" y="3095041"/>
            <a:ext cx="4220000" cy="1898732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overview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7039-D811-4004-9381-4B65F344D22F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228" y="3509406"/>
            <a:ext cx="1223516" cy="104155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6604000" y="3420437"/>
            <a:ext cx="2430219" cy="1105811"/>
            <a:chOff x="4998008" y="3329625"/>
            <a:chExt cx="2529752" cy="1173185"/>
          </a:xfrm>
        </p:grpSpPr>
        <p:sp>
          <p:nvSpPr>
            <p:cNvPr id="16" name="Left-Right Arrow Callout 15"/>
            <p:cNvSpPr/>
            <p:nvPr/>
          </p:nvSpPr>
          <p:spPr>
            <a:xfrm>
              <a:off x="4998008" y="3329625"/>
              <a:ext cx="2529752" cy="1173185"/>
            </a:xfrm>
            <a:prstGeom prst="leftRightArrowCallout">
              <a:avLst>
                <a:gd name="adj1" fmla="val 15986"/>
                <a:gd name="adj2" fmla="val 22132"/>
                <a:gd name="adj3" fmla="val 25000"/>
                <a:gd name="adj4" fmla="val 43089"/>
              </a:avLst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7130" y="3405826"/>
              <a:ext cx="927175" cy="1024159"/>
            </a:xfrm>
            <a:prstGeom prst="rect">
              <a:avLst/>
            </a:prstGeom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0517" y="2469149"/>
            <a:ext cx="1512228" cy="12400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329" y="3107741"/>
            <a:ext cx="1658376" cy="14759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3834" y="4350363"/>
            <a:ext cx="1068882" cy="8804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25728">
            <a:off x="10314967" y="4568853"/>
            <a:ext cx="900506" cy="900506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2921201" y="3420437"/>
            <a:ext cx="2430219" cy="1105812"/>
            <a:chOff x="2847873" y="3420437"/>
            <a:chExt cx="2529752" cy="1173186"/>
          </a:xfrm>
        </p:grpSpPr>
        <p:sp>
          <p:nvSpPr>
            <p:cNvPr id="19" name="Left-Right Arrow Callout 18"/>
            <p:cNvSpPr/>
            <p:nvPr/>
          </p:nvSpPr>
          <p:spPr>
            <a:xfrm>
              <a:off x="2847873" y="3420437"/>
              <a:ext cx="2529752" cy="1173186"/>
            </a:xfrm>
            <a:prstGeom prst="leftRightArrowCallout">
              <a:avLst>
                <a:gd name="adj1" fmla="val 15986"/>
                <a:gd name="adj2" fmla="val 22132"/>
                <a:gd name="adj3" fmla="val 25000"/>
                <a:gd name="adj4" fmla="val 43089"/>
              </a:avLst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0" name="Picture 2" descr="http://upload.wikimedia.org/wikipedia/commons/5/53/OpenCV_Logo_with_text.png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7090" y="3463094"/>
              <a:ext cx="891318" cy="10978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4" name="TextBox 23"/>
          <p:cNvSpPr txBox="1"/>
          <p:nvPr/>
        </p:nvSpPr>
        <p:spPr>
          <a:xfrm>
            <a:off x="2506095" y="4624441"/>
            <a:ext cx="15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Vision Module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9481369" y="2043110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Motion Module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9668254" y="3998355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</a:t>
            </a:r>
            <a:r>
              <a:rPr lang="es-ES" dirty="0" smtClean="0"/>
              <a:t>/O </a:t>
            </a:r>
            <a:r>
              <a:rPr lang="en-US" dirty="0" smtClean="0"/>
              <a:t>Module</a:t>
            </a: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9270704" y="1993032"/>
            <a:ext cx="2006451" cy="1871478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9270705" y="3973342"/>
            <a:ext cx="2006451" cy="2198858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28" name="Rounded Rectangle 27"/>
          <p:cNvSpPr/>
          <p:nvPr/>
        </p:nvSpPr>
        <p:spPr>
          <a:xfrm>
            <a:off x="1161288" y="1881851"/>
            <a:ext cx="10232136" cy="4398264"/>
          </a:xfrm>
          <a:prstGeom prst="roundRect">
            <a:avLst>
              <a:gd name="adj" fmla="val 835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5554583" y="5880168"/>
            <a:ext cx="1558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 Manager</a:t>
            </a:r>
            <a:endParaRPr lang="en-US" dirty="0"/>
          </a:p>
        </p:txBody>
      </p:sp>
      <p:pic>
        <p:nvPicPr>
          <p:cNvPr id="1026" name="Picture 2" descr="http://www.musicmannonline.com/speaker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7056" y="5448417"/>
            <a:ext cx="616541" cy="582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9831769">
            <a:off x="9501063" y="5443343"/>
            <a:ext cx="914400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94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4686-177C-4FF8-B277-BE4695DDA59B}" type="datetime1">
              <a:rPr lang="en-US" smtClean="0"/>
              <a:t>12/12/2014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6" descr="http://upload.wikimedia.org/wikipedia/en/e/e1/Logo_of_Heriot-Watt_Univers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73" y="6459786"/>
            <a:ext cx="471516" cy="36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80" y="6459785"/>
            <a:ext cx="267777" cy="363067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smtClean="0"/>
              <a:t>Vision Module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lvl="1"/>
            <a:endParaRPr lang="en-US" sz="2200" i="1" dirty="0"/>
          </a:p>
          <a:p>
            <a:pPr lvl="1"/>
            <a:r>
              <a:rPr lang="en-US" sz="2200" i="1" dirty="0" smtClean="0"/>
              <a:t>Flowchart</a:t>
            </a:r>
          </a:p>
          <a:p>
            <a:pPr marL="0" indent="0">
              <a:buNone/>
            </a:pPr>
            <a:endParaRPr lang="en-US" sz="2400" i="1" dirty="0" smtClean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03026436"/>
              </p:ext>
            </p:extLst>
          </p:nvPr>
        </p:nvGraphicFramePr>
        <p:xfrm>
          <a:off x="1097279" y="2228850"/>
          <a:ext cx="10285095" cy="3390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95694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1173</TotalTime>
  <Words>1294</Words>
  <Application>Microsoft Office PowerPoint</Application>
  <PresentationFormat>Widescreen</PresentationFormat>
  <Paragraphs>430</Paragraphs>
  <Slides>30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Symbol</vt:lpstr>
      <vt:lpstr>Wingdings</vt:lpstr>
      <vt:lpstr>Retrospect</vt:lpstr>
      <vt:lpstr>Iwiggle: robot follower</vt:lpstr>
      <vt:lpstr>Outline</vt:lpstr>
      <vt:lpstr>Objectives I</vt:lpstr>
      <vt:lpstr>Objectives II</vt:lpstr>
      <vt:lpstr>Motivation</vt:lpstr>
      <vt:lpstr>Game description</vt:lpstr>
      <vt:lpstr>Project Management</vt:lpstr>
      <vt:lpstr>Hardware overview</vt:lpstr>
      <vt:lpstr>Vision Module</vt:lpstr>
      <vt:lpstr>VM – inverse perspective transform</vt:lpstr>
      <vt:lpstr>VM – blob detection</vt:lpstr>
      <vt:lpstr>VM – Sign classification</vt:lpstr>
      <vt:lpstr>VM - Angle detection</vt:lpstr>
      <vt:lpstr>VM – Division area</vt:lpstr>
      <vt:lpstr>VM – Addition of IR LED</vt:lpstr>
      <vt:lpstr>VM - Field of View</vt:lpstr>
      <vt:lpstr>State Manager</vt:lpstr>
      <vt:lpstr>State Machine</vt:lpstr>
      <vt:lpstr>State Machine</vt:lpstr>
      <vt:lpstr>State Machine</vt:lpstr>
      <vt:lpstr>State Machine</vt:lpstr>
      <vt:lpstr>Motion module I</vt:lpstr>
      <vt:lpstr>Motion module II</vt:lpstr>
      <vt:lpstr>I/O Module</vt:lpstr>
      <vt:lpstr>Limitations and issues</vt:lpstr>
      <vt:lpstr>Press the button!</vt:lpstr>
      <vt:lpstr>Neural Network</vt:lpstr>
      <vt:lpstr>Further improvements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Iwiggle: robot follower</dc:title>
  <dc:creator>Ferran Garcia</dc:creator>
  <cp:lastModifiedBy>Donatas</cp:lastModifiedBy>
  <cp:revision>146</cp:revision>
  <dcterms:created xsi:type="dcterms:W3CDTF">2014-10-15T17:16:13Z</dcterms:created>
  <dcterms:modified xsi:type="dcterms:W3CDTF">2014-12-12T10:19:20Z</dcterms:modified>
</cp:coreProperties>
</file>

<file path=docProps/thumbnail.jpeg>
</file>